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6"/>
  </p:notesMasterIdLst>
  <p:sldIdLst>
    <p:sldId id="256" r:id="rId2"/>
    <p:sldId id="289" r:id="rId3"/>
    <p:sldId id="290" r:id="rId4"/>
    <p:sldId id="291" r:id="rId5"/>
    <p:sldId id="286" r:id="rId6"/>
    <p:sldId id="257" r:id="rId7"/>
    <p:sldId id="295" r:id="rId8"/>
    <p:sldId id="258" r:id="rId9"/>
    <p:sldId id="302" r:id="rId10"/>
    <p:sldId id="299" r:id="rId11"/>
    <p:sldId id="312" r:id="rId12"/>
    <p:sldId id="260" r:id="rId13"/>
    <p:sldId id="259" r:id="rId14"/>
    <p:sldId id="287" r:id="rId15"/>
    <p:sldId id="261" r:id="rId16"/>
    <p:sldId id="317" r:id="rId17"/>
    <p:sldId id="303" r:id="rId18"/>
    <p:sldId id="304" r:id="rId19"/>
    <p:sldId id="310" r:id="rId20"/>
    <p:sldId id="305" r:id="rId21"/>
    <p:sldId id="306" r:id="rId22"/>
    <p:sldId id="307" r:id="rId23"/>
    <p:sldId id="308" r:id="rId24"/>
    <p:sldId id="318" r:id="rId25"/>
    <p:sldId id="319" r:id="rId26"/>
    <p:sldId id="294" r:id="rId27"/>
    <p:sldId id="320" r:id="rId28"/>
    <p:sldId id="313" r:id="rId29"/>
    <p:sldId id="263" r:id="rId30"/>
    <p:sldId id="314" r:id="rId31"/>
    <p:sldId id="288" r:id="rId32"/>
    <p:sldId id="315" r:id="rId33"/>
    <p:sldId id="264" r:id="rId34"/>
    <p:sldId id="265" r:id="rId35"/>
    <p:sldId id="285" r:id="rId36"/>
    <p:sldId id="266" r:id="rId37"/>
    <p:sldId id="296" r:id="rId38"/>
    <p:sldId id="284" r:id="rId39"/>
    <p:sldId id="271" r:id="rId40"/>
    <p:sldId id="297" r:id="rId41"/>
    <p:sldId id="272" r:id="rId42"/>
    <p:sldId id="274" r:id="rId43"/>
    <p:sldId id="276" r:id="rId44"/>
    <p:sldId id="283" r:id="rId45"/>
    <p:sldId id="277" r:id="rId46"/>
    <p:sldId id="278" r:id="rId47"/>
    <p:sldId id="279" r:id="rId48"/>
    <p:sldId id="316" r:id="rId49"/>
    <p:sldId id="282" r:id="rId50"/>
    <p:sldId id="281" r:id="rId51"/>
    <p:sldId id="301" r:id="rId52"/>
    <p:sldId id="322" r:id="rId53"/>
    <p:sldId id="323" r:id="rId54"/>
    <p:sldId id="324" r:id="rId55"/>
    <p:sldId id="389" r:id="rId56"/>
    <p:sldId id="337" r:id="rId57"/>
    <p:sldId id="339" r:id="rId58"/>
    <p:sldId id="341" r:id="rId59"/>
    <p:sldId id="410" r:id="rId60"/>
    <p:sldId id="390" r:id="rId61"/>
    <p:sldId id="343" r:id="rId62"/>
    <p:sldId id="326" r:id="rId63"/>
    <p:sldId id="335" r:id="rId64"/>
    <p:sldId id="328" r:id="rId65"/>
    <p:sldId id="330" r:id="rId66"/>
    <p:sldId id="331" r:id="rId67"/>
    <p:sldId id="329" r:id="rId68"/>
    <p:sldId id="332" r:id="rId69"/>
    <p:sldId id="407" r:id="rId70"/>
    <p:sldId id="400" r:id="rId71"/>
    <p:sldId id="405" r:id="rId72"/>
    <p:sldId id="333" r:id="rId73"/>
    <p:sldId id="406" r:id="rId74"/>
    <p:sldId id="334" r:id="rId75"/>
    <p:sldId id="411" r:id="rId76"/>
    <p:sldId id="392" r:id="rId77"/>
    <p:sldId id="344" r:id="rId78"/>
    <p:sldId id="375" r:id="rId79"/>
    <p:sldId id="345" r:id="rId80"/>
    <p:sldId id="346" r:id="rId81"/>
    <p:sldId id="347" r:id="rId82"/>
    <p:sldId id="348" r:id="rId83"/>
    <p:sldId id="349" r:id="rId84"/>
    <p:sldId id="350" r:id="rId85"/>
    <p:sldId id="351" r:id="rId86"/>
    <p:sldId id="373" r:id="rId87"/>
    <p:sldId id="384" r:id="rId88"/>
    <p:sldId id="352" r:id="rId89"/>
    <p:sldId id="353" r:id="rId90"/>
    <p:sldId id="354" r:id="rId91"/>
    <p:sldId id="355" r:id="rId92"/>
    <p:sldId id="357" r:id="rId93"/>
    <p:sldId id="358" r:id="rId94"/>
    <p:sldId id="359" r:id="rId95"/>
    <p:sldId id="360" r:id="rId96"/>
    <p:sldId id="361" r:id="rId97"/>
    <p:sldId id="412" r:id="rId98"/>
    <p:sldId id="369" r:id="rId99"/>
    <p:sldId id="356" r:id="rId100"/>
    <p:sldId id="362" r:id="rId101"/>
    <p:sldId id="393" r:id="rId102"/>
    <p:sldId id="363" r:id="rId103"/>
    <p:sldId id="413" r:id="rId104"/>
    <p:sldId id="364" r:id="rId105"/>
    <p:sldId id="365" r:id="rId106"/>
    <p:sldId id="408" r:id="rId107"/>
    <p:sldId id="378" r:id="rId108"/>
    <p:sldId id="379" r:id="rId109"/>
    <p:sldId id="366" r:id="rId110"/>
    <p:sldId id="367" r:id="rId111"/>
    <p:sldId id="368" r:id="rId112"/>
    <p:sldId id="409" r:id="rId113"/>
    <p:sldId id="415" r:id="rId114"/>
    <p:sldId id="414"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98768" autoAdjust="0"/>
  </p:normalViewPr>
  <p:slideViewPr>
    <p:cSldViewPr>
      <p:cViewPr varScale="1">
        <p:scale>
          <a:sx n="102" d="100"/>
          <a:sy n="102" d="100"/>
        </p:scale>
        <p:origin x="67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image" Target="../media/image5.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C0A7C-0324-45F3-A58A-32B1B1C7CE1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1C462A7-59CD-4E86-A419-125D6673FA03}">
      <dgm:prSet custT="1"/>
      <dgm:spPr/>
      <dgm:t>
        <a:bodyPr/>
        <a:lstStyle/>
        <a:p>
          <a:pPr rtl="0"/>
          <a:r>
            <a:rPr lang="en-US" sz="3200" dirty="0" smtClean="0">
              <a:solidFill>
                <a:srgbClr val="FF0000"/>
              </a:solidFill>
            </a:rPr>
            <a:t>A</a:t>
          </a:r>
          <a:r>
            <a:rPr lang="en-US" sz="3200" dirty="0" smtClean="0"/>
            <a:t>) Translatory     movements </a:t>
          </a:r>
          <a:r>
            <a:rPr lang="en-US" sz="4000" dirty="0" smtClean="0"/>
            <a:t>: </a:t>
          </a:r>
          <a:endParaRPr lang="en-US" sz="4000" dirty="0"/>
        </a:p>
      </dgm:t>
    </dgm:pt>
    <dgm:pt modelId="{3917DAAB-8346-47F2-B7D6-D0BCE0EF3CED}" type="parTrans" cxnId="{4AA19F04-27B7-48C4-8D6C-5EE579ACBA8E}">
      <dgm:prSet/>
      <dgm:spPr/>
      <dgm:t>
        <a:bodyPr/>
        <a:lstStyle/>
        <a:p>
          <a:endParaRPr lang="en-US"/>
        </a:p>
      </dgm:t>
    </dgm:pt>
    <dgm:pt modelId="{CABA5CA0-7419-492B-8FE8-D45263A7EE77}" type="sibTrans" cxnId="{4AA19F04-27B7-48C4-8D6C-5EE579ACBA8E}">
      <dgm:prSet/>
      <dgm:spPr/>
      <dgm:t>
        <a:bodyPr/>
        <a:lstStyle/>
        <a:p>
          <a:endParaRPr lang="en-US"/>
        </a:p>
      </dgm:t>
    </dgm:pt>
    <dgm:pt modelId="{19235CBE-4BA0-4FE0-8FB9-45A34127572B}">
      <dgm:prSet custT="1"/>
      <dgm:spPr/>
      <dgm:t>
        <a:bodyPr/>
        <a:lstStyle/>
        <a:p>
          <a:pPr rtl="0"/>
          <a:r>
            <a:rPr lang="en-US" sz="2400" dirty="0" smtClean="0"/>
            <a:t>Movements that propel onwards and propels the food mass </a:t>
          </a:r>
          <a:endParaRPr lang="en-US" sz="2400" dirty="0"/>
        </a:p>
      </dgm:t>
    </dgm:pt>
    <dgm:pt modelId="{599767E1-44FA-48FA-829D-0D35487DF5B7}" type="parTrans" cxnId="{1720B4CB-3569-43DE-8B46-3B579B1D91A2}">
      <dgm:prSet/>
      <dgm:spPr/>
      <dgm:t>
        <a:bodyPr/>
        <a:lstStyle/>
        <a:p>
          <a:endParaRPr lang="en-US"/>
        </a:p>
      </dgm:t>
    </dgm:pt>
    <dgm:pt modelId="{72902449-8986-447C-8EEA-CD1E2D584CFD}" type="sibTrans" cxnId="{1720B4CB-3569-43DE-8B46-3B579B1D91A2}">
      <dgm:prSet/>
      <dgm:spPr/>
      <dgm:t>
        <a:bodyPr/>
        <a:lstStyle/>
        <a:p>
          <a:endParaRPr lang="en-US"/>
        </a:p>
      </dgm:t>
    </dgm:pt>
    <dgm:pt modelId="{61C9E47E-81BA-4F3C-8ED5-35709EB70E08}">
      <dgm:prSet custT="1"/>
      <dgm:spPr/>
      <dgm:t>
        <a:bodyPr/>
        <a:lstStyle/>
        <a:p>
          <a:pPr rtl="0"/>
          <a:r>
            <a:rPr lang="en-US" sz="2400" dirty="0" smtClean="0"/>
            <a:t>eg:- peristalsis, anti-peristalsis, and mass peristalsis.</a:t>
          </a:r>
          <a:endParaRPr lang="en-US" sz="2400" dirty="0"/>
        </a:p>
      </dgm:t>
    </dgm:pt>
    <dgm:pt modelId="{315B72B2-E065-433C-AF10-0358259A2547}" type="parTrans" cxnId="{522FCDE9-67A5-40F7-89A3-B0A5E380E758}">
      <dgm:prSet/>
      <dgm:spPr/>
      <dgm:t>
        <a:bodyPr/>
        <a:lstStyle/>
        <a:p>
          <a:endParaRPr lang="en-US"/>
        </a:p>
      </dgm:t>
    </dgm:pt>
    <dgm:pt modelId="{3F11EBBF-E8AF-4D4E-93DC-CBA1BEC882D7}" type="sibTrans" cxnId="{522FCDE9-67A5-40F7-89A3-B0A5E380E758}">
      <dgm:prSet/>
      <dgm:spPr/>
      <dgm:t>
        <a:bodyPr/>
        <a:lstStyle/>
        <a:p>
          <a:endParaRPr lang="en-US"/>
        </a:p>
      </dgm:t>
    </dgm:pt>
    <dgm:pt modelId="{82B5DC99-765B-4B73-A288-21CF1ED957A9}">
      <dgm:prSet custT="1"/>
      <dgm:spPr/>
      <dgm:t>
        <a:bodyPr/>
        <a:lstStyle/>
        <a:p>
          <a:pPr rtl="0"/>
          <a:r>
            <a:rPr lang="en-US" sz="3200" dirty="0" smtClean="0">
              <a:solidFill>
                <a:srgbClr val="FF0000"/>
              </a:solidFill>
            </a:rPr>
            <a:t>B</a:t>
          </a:r>
          <a:r>
            <a:rPr lang="en-US" sz="3200" dirty="0" smtClean="0"/>
            <a:t>) Stationary movements </a:t>
          </a:r>
          <a:r>
            <a:rPr lang="en-US" sz="4000" dirty="0" smtClean="0"/>
            <a:t>:</a:t>
          </a:r>
          <a:endParaRPr lang="en-US" sz="4000" dirty="0"/>
        </a:p>
      </dgm:t>
    </dgm:pt>
    <dgm:pt modelId="{873EC960-A64B-41EA-ACF4-A093BE44ABC2}" type="parTrans" cxnId="{B3CEFF1E-4B27-4A5E-8EA1-603959CFE7DC}">
      <dgm:prSet/>
      <dgm:spPr/>
      <dgm:t>
        <a:bodyPr/>
        <a:lstStyle/>
        <a:p>
          <a:endParaRPr lang="en-US"/>
        </a:p>
      </dgm:t>
    </dgm:pt>
    <dgm:pt modelId="{367EF0EE-B179-419C-ABF4-087ACE96953E}" type="sibTrans" cxnId="{B3CEFF1E-4B27-4A5E-8EA1-603959CFE7DC}">
      <dgm:prSet/>
      <dgm:spPr/>
      <dgm:t>
        <a:bodyPr/>
        <a:lstStyle/>
        <a:p>
          <a:endParaRPr lang="en-US"/>
        </a:p>
      </dgm:t>
    </dgm:pt>
    <dgm:pt modelId="{31F363CD-D2B2-4994-8811-3F887F87D567}">
      <dgm:prSet custT="1"/>
      <dgm:spPr/>
      <dgm:t>
        <a:bodyPr/>
        <a:lstStyle/>
        <a:p>
          <a:pPr rtl="0"/>
          <a:r>
            <a:rPr lang="en-US" sz="2400" dirty="0" smtClean="0"/>
            <a:t>Movements remain localized and do not move onwards.</a:t>
          </a:r>
          <a:endParaRPr lang="en-US" sz="2400" dirty="0"/>
        </a:p>
      </dgm:t>
    </dgm:pt>
    <dgm:pt modelId="{5478B63C-8EC4-414D-ABC7-1237E063F6DA}" type="parTrans" cxnId="{A83C107C-FCE6-4CEA-8E00-EA21D19FD199}">
      <dgm:prSet/>
      <dgm:spPr/>
      <dgm:t>
        <a:bodyPr/>
        <a:lstStyle/>
        <a:p>
          <a:endParaRPr lang="en-US"/>
        </a:p>
      </dgm:t>
    </dgm:pt>
    <dgm:pt modelId="{80791765-22F8-47AB-9508-3E327C873A43}" type="sibTrans" cxnId="{A83C107C-FCE6-4CEA-8E00-EA21D19FD199}">
      <dgm:prSet/>
      <dgm:spPr/>
      <dgm:t>
        <a:bodyPr/>
        <a:lstStyle/>
        <a:p>
          <a:endParaRPr lang="en-US"/>
        </a:p>
      </dgm:t>
    </dgm:pt>
    <dgm:pt modelId="{CAADD99E-84E6-4359-A144-73E052741695}">
      <dgm:prSet custT="1"/>
      <dgm:spPr/>
      <dgm:t>
        <a:bodyPr/>
        <a:lstStyle/>
        <a:p>
          <a:pPr rtl="0"/>
          <a:r>
            <a:rPr lang="en-US" sz="2400" dirty="0" smtClean="0"/>
            <a:t>Present in every part of GIT but not the stationary movements.  </a:t>
          </a:r>
          <a:endParaRPr lang="en-US" sz="2400" dirty="0"/>
        </a:p>
      </dgm:t>
    </dgm:pt>
    <dgm:pt modelId="{43FA53E1-58E5-4987-BEC9-4688A6C444E8}" type="parTrans" cxnId="{2DD31FC8-C5FC-46ED-915F-4EAA4EBBEC83}">
      <dgm:prSet/>
      <dgm:spPr/>
      <dgm:t>
        <a:bodyPr/>
        <a:lstStyle/>
        <a:p>
          <a:endParaRPr lang="en-US"/>
        </a:p>
      </dgm:t>
    </dgm:pt>
    <dgm:pt modelId="{64C6F33A-2AC7-4E04-B37E-AB02DADBF8F5}" type="sibTrans" cxnId="{2DD31FC8-C5FC-46ED-915F-4EAA4EBBEC83}">
      <dgm:prSet/>
      <dgm:spPr/>
      <dgm:t>
        <a:bodyPr/>
        <a:lstStyle/>
        <a:p>
          <a:endParaRPr lang="en-US"/>
        </a:p>
      </dgm:t>
    </dgm:pt>
    <dgm:pt modelId="{9C27EABE-28A6-43C0-B473-B39C6DD76646}">
      <dgm:prSet custT="1"/>
      <dgm:spPr/>
      <dgm:t>
        <a:bodyPr/>
        <a:lstStyle/>
        <a:p>
          <a:pPr rtl="0"/>
          <a:r>
            <a:rPr lang="en-US" sz="2400" dirty="0" smtClean="0"/>
            <a:t>eg:- segmentation, tonic contraction             </a:t>
          </a:r>
          <a:endParaRPr lang="en-US" sz="2400" dirty="0"/>
        </a:p>
      </dgm:t>
    </dgm:pt>
    <dgm:pt modelId="{48EED460-DAF7-4609-A319-65225EB06475}" type="parTrans" cxnId="{C4220BE6-9CDB-4366-97B6-92D68A2EA9D0}">
      <dgm:prSet/>
      <dgm:spPr/>
      <dgm:t>
        <a:bodyPr/>
        <a:lstStyle/>
        <a:p>
          <a:endParaRPr lang="en-US"/>
        </a:p>
      </dgm:t>
    </dgm:pt>
    <dgm:pt modelId="{0F993C1E-E3F4-4016-ABBC-F28C7EBAB651}" type="sibTrans" cxnId="{C4220BE6-9CDB-4366-97B6-92D68A2EA9D0}">
      <dgm:prSet/>
      <dgm:spPr/>
      <dgm:t>
        <a:bodyPr/>
        <a:lstStyle/>
        <a:p>
          <a:endParaRPr lang="en-US"/>
        </a:p>
      </dgm:t>
    </dgm:pt>
    <dgm:pt modelId="{720ADC4F-752C-4321-9A17-58B04486EF03}" type="pres">
      <dgm:prSet presAssocID="{A18C0A7C-0324-45F3-A58A-32B1B1C7CE19}" presName="Name0" presStyleCnt="0">
        <dgm:presLayoutVars>
          <dgm:dir/>
          <dgm:animLvl val="lvl"/>
          <dgm:resizeHandles val="exact"/>
        </dgm:presLayoutVars>
      </dgm:prSet>
      <dgm:spPr/>
      <dgm:t>
        <a:bodyPr/>
        <a:lstStyle/>
        <a:p>
          <a:endParaRPr lang="en-US"/>
        </a:p>
      </dgm:t>
    </dgm:pt>
    <dgm:pt modelId="{452BEA37-3723-42A0-A041-0C5E832D3541}" type="pres">
      <dgm:prSet presAssocID="{51C462A7-59CD-4E86-A419-125D6673FA03}" presName="linNode" presStyleCnt="0"/>
      <dgm:spPr/>
    </dgm:pt>
    <dgm:pt modelId="{0BE4FDDF-DB67-495F-A0C9-04F2C31958BC}" type="pres">
      <dgm:prSet presAssocID="{51C462A7-59CD-4E86-A419-125D6673FA03}" presName="parentText" presStyleLbl="node1" presStyleIdx="0" presStyleCnt="2">
        <dgm:presLayoutVars>
          <dgm:chMax val="1"/>
          <dgm:bulletEnabled val="1"/>
        </dgm:presLayoutVars>
      </dgm:prSet>
      <dgm:spPr/>
      <dgm:t>
        <a:bodyPr/>
        <a:lstStyle/>
        <a:p>
          <a:endParaRPr lang="en-US"/>
        </a:p>
      </dgm:t>
    </dgm:pt>
    <dgm:pt modelId="{F3B640FD-9203-44C8-B482-C71134BA1EFD}" type="pres">
      <dgm:prSet presAssocID="{51C462A7-59CD-4E86-A419-125D6673FA03}" presName="descendantText" presStyleLbl="alignAccFollowNode1" presStyleIdx="0" presStyleCnt="2" custScaleY="107226">
        <dgm:presLayoutVars>
          <dgm:bulletEnabled val="1"/>
        </dgm:presLayoutVars>
      </dgm:prSet>
      <dgm:spPr/>
      <dgm:t>
        <a:bodyPr/>
        <a:lstStyle/>
        <a:p>
          <a:endParaRPr lang="en-US"/>
        </a:p>
      </dgm:t>
    </dgm:pt>
    <dgm:pt modelId="{5035B83E-4E71-4A2F-B5C1-3B3A0AE7B8C8}" type="pres">
      <dgm:prSet presAssocID="{CABA5CA0-7419-492B-8FE8-D45263A7EE77}" presName="sp" presStyleCnt="0"/>
      <dgm:spPr/>
    </dgm:pt>
    <dgm:pt modelId="{48FB28AB-7E23-4DB3-8637-9F09B32A4E2E}" type="pres">
      <dgm:prSet presAssocID="{82B5DC99-765B-4B73-A288-21CF1ED957A9}" presName="linNode" presStyleCnt="0"/>
      <dgm:spPr/>
    </dgm:pt>
    <dgm:pt modelId="{983A469F-02A2-4AA7-A3EC-87BCA1CB9F5B}" type="pres">
      <dgm:prSet presAssocID="{82B5DC99-765B-4B73-A288-21CF1ED957A9}" presName="parentText" presStyleLbl="node1" presStyleIdx="1" presStyleCnt="2">
        <dgm:presLayoutVars>
          <dgm:chMax val="1"/>
          <dgm:bulletEnabled val="1"/>
        </dgm:presLayoutVars>
      </dgm:prSet>
      <dgm:spPr/>
      <dgm:t>
        <a:bodyPr/>
        <a:lstStyle/>
        <a:p>
          <a:endParaRPr lang="en-US"/>
        </a:p>
      </dgm:t>
    </dgm:pt>
    <dgm:pt modelId="{A32BD91A-FC26-4FF2-B158-0923E83C36EB}" type="pres">
      <dgm:prSet presAssocID="{82B5DC99-765B-4B73-A288-21CF1ED957A9}" presName="descendantText" presStyleLbl="alignAccFollowNode1" presStyleIdx="1" presStyleCnt="2">
        <dgm:presLayoutVars>
          <dgm:bulletEnabled val="1"/>
        </dgm:presLayoutVars>
      </dgm:prSet>
      <dgm:spPr/>
      <dgm:t>
        <a:bodyPr/>
        <a:lstStyle/>
        <a:p>
          <a:endParaRPr lang="en-US"/>
        </a:p>
      </dgm:t>
    </dgm:pt>
  </dgm:ptLst>
  <dgm:cxnLst>
    <dgm:cxn modelId="{698FF78E-9C0F-4C04-BB1D-FF4FAA2A7377}" type="presOf" srcId="{82B5DC99-765B-4B73-A288-21CF1ED957A9}" destId="{983A469F-02A2-4AA7-A3EC-87BCA1CB9F5B}" srcOrd="0" destOrd="0" presId="urn:microsoft.com/office/officeart/2005/8/layout/vList5"/>
    <dgm:cxn modelId="{50F618CA-F055-4CCB-A1A0-5B367C79F76F}" type="presOf" srcId="{A18C0A7C-0324-45F3-A58A-32B1B1C7CE19}" destId="{720ADC4F-752C-4321-9A17-58B04486EF03}" srcOrd="0" destOrd="0" presId="urn:microsoft.com/office/officeart/2005/8/layout/vList5"/>
    <dgm:cxn modelId="{A83C107C-FCE6-4CEA-8E00-EA21D19FD199}" srcId="{82B5DC99-765B-4B73-A288-21CF1ED957A9}" destId="{31F363CD-D2B2-4994-8811-3F887F87D567}" srcOrd="0" destOrd="0" parTransId="{5478B63C-8EC4-414D-ABC7-1237E063F6DA}" sibTransId="{80791765-22F8-47AB-9508-3E327C873A43}"/>
    <dgm:cxn modelId="{B3CEFF1E-4B27-4A5E-8EA1-603959CFE7DC}" srcId="{A18C0A7C-0324-45F3-A58A-32B1B1C7CE19}" destId="{82B5DC99-765B-4B73-A288-21CF1ED957A9}" srcOrd="1" destOrd="0" parTransId="{873EC960-A64B-41EA-ACF4-A093BE44ABC2}" sibTransId="{367EF0EE-B179-419C-ABF4-087ACE96953E}"/>
    <dgm:cxn modelId="{33C8972D-AA6C-40D2-95C1-61E75060AB65}" type="presOf" srcId="{61C9E47E-81BA-4F3C-8ED5-35709EB70E08}" destId="{F3B640FD-9203-44C8-B482-C71134BA1EFD}" srcOrd="0" destOrd="1" presId="urn:microsoft.com/office/officeart/2005/8/layout/vList5"/>
    <dgm:cxn modelId="{78FC53BF-726B-40A9-9291-7030E10DBF34}" type="presOf" srcId="{31F363CD-D2B2-4994-8811-3F887F87D567}" destId="{A32BD91A-FC26-4FF2-B158-0923E83C36EB}" srcOrd="0" destOrd="0" presId="urn:microsoft.com/office/officeart/2005/8/layout/vList5"/>
    <dgm:cxn modelId="{639894A1-CEF0-4414-BC2A-8AA8984377E5}" type="presOf" srcId="{9C27EABE-28A6-43C0-B473-B39C6DD76646}" destId="{A32BD91A-FC26-4FF2-B158-0923E83C36EB}" srcOrd="0" destOrd="1" presId="urn:microsoft.com/office/officeart/2005/8/layout/vList5"/>
    <dgm:cxn modelId="{1720B4CB-3569-43DE-8B46-3B579B1D91A2}" srcId="{51C462A7-59CD-4E86-A419-125D6673FA03}" destId="{19235CBE-4BA0-4FE0-8FB9-45A34127572B}" srcOrd="0" destOrd="0" parTransId="{599767E1-44FA-48FA-829D-0D35487DF5B7}" sibTransId="{72902449-8986-447C-8EEA-CD1E2D584CFD}"/>
    <dgm:cxn modelId="{009964C4-0128-4178-8258-D111FD808E16}" type="presOf" srcId="{19235CBE-4BA0-4FE0-8FB9-45A34127572B}" destId="{F3B640FD-9203-44C8-B482-C71134BA1EFD}" srcOrd="0" destOrd="0" presId="urn:microsoft.com/office/officeart/2005/8/layout/vList5"/>
    <dgm:cxn modelId="{68F8A130-04D3-4818-9543-1CDCB2F39189}" type="presOf" srcId="{CAADD99E-84E6-4359-A144-73E052741695}" destId="{F3B640FD-9203-44C8-B482-C71134BA1EFD}" srcOrd="0" destOrd="2" presId="urn:microsoft.com/office/officeart/2005/8/layout/vList5"/>
    <dgm:cxn modelId="{2DD31FC8-C5FC-46ED-915F-4EAA4EBBEC83}" srcId="{51C462A7-59CD-4E86-A419-125D6673FA03}" destId="{CAADD99E-84E6-4359-A144-73E052741695}" srcOrd="2" destOrd="0" parTransId="{43FA53E1-58E5-4987-BEC9-4688A6C444E8}" sibTransId="{64C6F33A-2AC7-4E04-B37E-AB02DADBF8F5}"/>
    <dgm:cxn modelId="{C4220BE6-9CDB-4366-97B6-92D68A2EA9D0}" srcId="{82B5DC99-765B-4B73-A288-21CF1ED957A9}" destId="{9C27EABE-28A6-43C0-B473-B39C6DD76646}" srcOrd="1" destOrd="0" parTransId="{48EED460-DAF7-4609-A319-65225EB06475}" sibTransId="{0F993C1E-E3F4-4016-ABBC-F28C7EBAB651}"/>
    <dgm:cxn modelId="{4AA19F04-27B7-48C4-8D6C-5EE579ACBA8E}" srcId="{A18C0A7C-0324-45F3-A58A-32B1B1C7CE19}" destId="{51C462A7-59CD-4E86-A419-125D6673FA03}" srcOrd="0" destOrd="0" parTransId="{3917DAAB-8346-47F2-B7D6-D0BCE0EF3CED}" sibTransId="{CABA5CA0-7419-492B-8FE8-D45263A7EE77}"/>
    <dgm:cxn modelId="{EE1C8216-9A62-4DF4-A61E-FE5C54958F5D}" type="presOf" srcId="{51C462A7-59CD-4E86-A419-125D6673FA03}" destId="{0BE4FDDF-DB67-495F-A0C9-04F2C31958BC}" srcOrd="0" destOrd="0" presId="urn:microsoft.com/office/officeart/2005/8/layout/vList5"/>
    <dgm:cxn modelId="{522FCDE9-67A5-40F7-89A3-B0A5E380E758}" srcId="{51C462A7-59CD-4E86-A419-125D6673FA03}" destId="{61C9E47E-81BA-4F3C-8ED5-35709EB70E08}" srcOrd="1" destOrd="0" parTransId="{315B72B2-E065-433C-AF10-0358259A2547}" sibTransId="{3F11EBBF-E8AF-4D4E-93DC-CBA1BEC882D7}"/>
    <dgm:cxn modelId="{D708D620-0F17-4248-8A37-E42139BE21AB}" type="presParOf" srcId="{720ADC4F-752C-4321-9A17-58B04486EF03}" destId="{452BEA37-3723-42A0-A041-0C5E832D3541}" srcOrd="0" destOrd="0" presId="urn:microsoft.com/office/officeart/2005/8/layout/vList5"/>
    <dgm:cxn modelId="{E7711761-8043-4B2D-99A9-BAD9F18074E6}" type="presParOf" srcId="{452BEA37-3723-42A0-A041-0C5E832D3541}" destId="{0BE4FDDF-DB67-495F-A0C9-04F2C31958BC}" srcOrd="0" destOrd="0" presId="urn:microsoft.com/office/officeart/2005/8/layout/vList5"/>
    <dgm:cxn modelId="{7195D61F-0CDB-4F45-9FB1-7C5731402D61}" type="presParOf" srcId="{452BEA37-3723-42A0-A041-0C5E832D3541}" destId="{F3B640FD-9203-44C8-B482-C71134BA1EFD}" srcOrd="1" destOrd="0" presId="urn:microsoft.com/office/officeart/2005/8/layout/vList5"/>
    <dgm:cxn modelId="{03450F54-6D06-4530-AFF3-D9BE9FC9CF38}" type="presParOf" srcId="{720ADC4F-752C-4321-9A17-58B04486EF03}" destId="{5035B83E-4E71-4A2F-B5C1-3B3A0AE7B8C8}" srcOrd="1" destOrd="0" presId="urn:microsoft.com/office/officeart/2005/8/layout/vList5"/>
    <dgm:cxn modelId="{9BC5F036-CCF3-4A96-A3D5-F63AFCD6C420}" type="presParOf" srcId="{720ADC4F-752C-4321-9A17-58B04486EF03}" destId="{48FB28AB-7E23-4DB3-8637-9F09B32A4E2E}" srcOrd="2" destOrd="0" presId="urn:microsoft.com/office/officeart/2005/8/layout/vList5"/>
    <dgm:cxn modelId="{A7821F11-5A06-4884-BB0A-12E5C90F7DC5}" type="presParOf" srcId="{48FB28AB-7E23-4DB3-8637-9F09B32A4E2E}" destId="{983A469F-02A2-4AA7-A3EC-87BCA1CB9F5B}" srcOrd="0" destOrd="0" presId="urn:microsoft.com/office/officeart/2005/8/layout/vList5"/>
    <dgm:cxn modelId="{AD008486-DCB1-41E5-BF96-A4A5E795DB8C}" type="presParOf" srcId="{48FB28AB-7E23-4DB3-8637-9F09B32A4E2E}" destId="{A32BD91A-FC26-4FF2-B158-0923E83C36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F9411D-7A5E-4774-89D7-384C13629DE3}" type="doc">
      <dgm:prSet loTypeId="urn:microsoft.com/office/officeart/2005/8/layout/cycle2" loCatId="cycle" qsTypeId="urn:microsoft.com/office/officeart/2005/8/quickstyle/3d1" qsCatId="3D" csTypeId="urn:microsoft.com/office/officeart/2005/8/colors/accent1_2" csCatId="accent1" phldr="1"/>
      <dgm:spPr/>
    </dgm:pt>
    <dgm:pt modelId="{3A43CCED-361E-48C9-B82F-8E903ACB322F}">
      <dgm:prSet phldrT="[Text]" custT="1"/>
      <dgm:spPr/>
      <dgm:t>
        <a:bodyPr/>
        <a:lstStyle/>
        <a:p>
          <a:r>
            <a:rPr lang="en-US" sz="2200" dirty="0" smtClean="0"/>
            <a:t>Food in mouth</a:t>
          </a:r>
          <a:endParaRPr lang="en-US" sz="2200" dirty="0"/>
        </a:p>
      </dgm:t>
    </dgm:pt>
    <dgm:pt modelId="{4C298C23-6226-4852-91EE-EF8A39D885FA}" type="parTrans" cxnId="{662A5BC4-7752-4BF5-A374-BD949AFE1375}">
      <dgm:prSet/>
      <dgm:spPr/>
      <dgm:t>
        <a:bodyPr/>
        <a:lstStyle/>
        <a:p>
          <a:endParaRPr lang="en-US"/>
        </a:p>
      </dgm:t>
    </dgm:pt>
    <dgm:pt modelId="{449A9C75-8CEE-4DB5-9C06-6762F1EA3690}" type="sibTrans" cxnId="{662A5BC4-7752-4BF5-A374-BD949AFE1375}">
      <dgm:prSet/>
      <dgm:spPr/>
      <dgm:t>
        <a:bodyPr/>
        <a:lstStyle/>
        <a:p>
          <a:endParaRPr lang="en-US"/>
        </a:p>
      </dgm:t>
    </dgm:pt>
    <dgm:pt modelId="{6A4FD173-2130-4EF2-8246-A7F5BFDAC62B}">
      <dgm:prSet phldrT="[Text]" custT="1"/>
      <dgm:spPr/>
      <dgm:t>
        <a:bodyPr/>
        <a:lstStyle/>
        <a:p>
          <a:r>
            <a:rPr lang="en-US" sz="2200" dirty="0" smtClean="0"/>
            <a:t>Inhibition of muscles of mastication</a:t>
          </a:r>
          <a:endParaRPr lang="en-US" sz="2200" dirty="0"/>
        </a:p>
      </dgm:t>
    </dgm:pt>
    <dgm:pt modelId="{58818920-E39E-4107-9CFC-A3DF37582AD4}" type="parTrans" cxnId="{4583AA24-0BBF-4801-A0B9-EDC701BA9E29}">
      <dgm:prSet/>
      <dgm:spPr/>
      <dgm:t>
        <a:bodyPr/>
        <a:lstStyle/>
        <a:p>
          <a:endParaRPr lang="en-US"/>
        </a:p>
      </dgm:t>
    </dgm:pt>
    <dgm:pt modelId="{B4CE4F05-2EC7-4546-B783-756D2DC44768}" type="sibTrans" cxnId="{4583AA24-0BBF-4801-A0B9-EDC701BA9E29}">
      <dgm:prSet/>
      <dgm:spPr/>
      <dgm:t>
        <a:bodyPr/>
        <a:lstStyle/>
        <a:p>
          <a:endParaRPr lang="en-US"/>
        </a:p>
      </dgm:t>
    </dgm:pt>
    <dgm:pt modelId="{6AE509BA-9FE7-48E4-A001-9C19DB3FF602}">
      <dgm:prSet phldrT="[Text]" custT="1"/>
      <dgm:spPr/>
      <dgm:t>
        <a:bodyPr/>
        <a:lstStyle/>
        <a:p>
          <a:r>
            <a:rPr lang="en-US" sz="2200" dirty="0" smtClean="0"/>
            <a:t>Dropping of lower jaw</a:t>
          </a:r>
          <a:endParaRPr lang="en-US" sz="2200" dirty="0"/>
        </a:p>
      </dgm:t>
    </dgm:pt>
    <dgm:pt modelId="{C5711FB4-0C7B-445F-9C95-290B2A91A317}" type="parTrans" cxnId="{E37AAA3F-1214-4A8C-8C05-F8F0BC9F98A5}">
      <dgm:prSet/>
      <dgm:spPr/>
      <dgm:t>
        <a:bodyPr/>
        <a:lstStyle/>
        <a:p>
          <a:endParaRPr lang="en-US"/>
        </a:p>
      </dgm:t>
    </dgm:pt>
    <dgm:pt modelId="{436E5D19-4AD7-41F3-A5B1-D4A87E4965DE}" type="sibTrans" cxnId="{E37AAA3F-1214-4A8C-8C05-F8F0BC9F98A5}">
      <dgm:prSet/>
      <dgm:spPr/>
      <dgm:t>
        <a:bodyPr/>
        <a:lstStyle/>
        <a:p>
          <a:endParaRPr lang="en-US"/>
        </a:p>
      </dgm:t>
    </dgm:pt>
    <dgm:pt modelId="{065A91D2-BFF3-465B-90A6-E679CC5E09A8}">
      <dgm:prSet phldrT="[Text]" custT="1"/>
      <dgm:spPr/>
      <dgm:t>
        <a:bodyPr/>
        <a:lstStyle/>
        <a:p>
          <a:r>
            <a:rPr lang="en-US" sz="2200" dirty="0" smtClean="0"/>
            <a:t>Initiates stretch reflex in jaw muscles</a:t>
          </a:r>
          <a:endParaRPr lang="en-US" sz="2200" dirty="0"/>
        </a:p>
      </dgm:t>
    </dgm:pt>
    <dgm:pt modelId="{EAC8F13F-E6EC-45DC-B48E-F0C53E3A2874}" type="parTrans" cxnId="{E6578212-1640-466A-95C4-EB354D569FFF}">
      <dgm:prSet/>
      <dgm:spPr/>
      <dgm:t>
        <a:bodyPr/>
        <a:lstStyle/>
        <a:p>
          <a:endParaRPr lang="en-US"/>
        </a:p>
      </dgm:t>
    </dgm:pt>
    <dgm:pt modelId="{58521BB5-6E81-4817-807B-600993D2E785}" type="sibTrans" cxnId="{E6578212-1640-466A-95C4-EB354D569FFF}">
      <dgm:prSet/>
      <dgm:spPr/>
      <dgm:t>
        <a:bodyPr/>
        <a:lstStyle/>
        <a:p>
          <a:endParaRPr lang="en-US"/>
        </a:p>
      </dgm:t>
    </dgm:pt>
    <dgm:pt modelId="{E162AB2A-D411-4EB7-981C-0E8034A77C78}">
      <dgm:prSet phldrT="[Text]" custT="1"/>
      <dgm:spPr/>
      <dgm:t>
        <a:bodyPr/>
        <a:lstStyle/>
        <a:p>
          <a:r>
            <a:rPr lang="en-US" sz="2200" dirty="0" smtClean="0"/>
            <a:t>Rebound contraction</a:t>
          </a:r>
          <a:endParaRPr lang="en-US" sz="2200" dirty="0"/>
        </a:p>
      </dgm:t>
    </dgm:pt>
    <dgm:pt modelId="{7FCFF57B-3CBA-4F98-B51C-E01835AA9DAC}" type="parTrans" cxnId="{B6559F97-0E4D-4645-A994-3768515C5581}">
      <dgm:prSet/>
      <dgm:spPr/>
      <dgm:t>
        <a:bodyPr/>
        <a:lstStyle/>
        <a:p>
          <a:endParaRPr lang="en-US"/>
        </a:p>
      </dgm:t>
    </dgm:pt>
    <dgm:pt modelId="{7F3042CF-B93E-4ACC-A093-71DEA73CB7C7}" type="sibTrans" cxnId="{B6559F97-0E4D-4645-A994-3768515C5581}">
      <dgm:prSet/>
      <dgm:spPr/>
      <dgm:t>
        <a:bodyPr/>
        <a:lstStyle/>
        <a:p>
          <a:endParaRPr lang="en-US"/>
        </a:p>
      </dgm:t>
    </dgm:pt>
    <dgm:pt modelId="{25E3BB35-374C-4AFF-9DEB-BF0E7863939B}">
      <dgm:prSet phldrT="[Text]" custT="1"/>
      <dgm:spPr/>
      <dgm:t>
        <a:bodyPr/>
        <a:lstStyle/>
        <a:p>
          <a:r>
            <a:rPr lang="en-US" sz="2200" dirty="0" smtClean="0"/>
            <a:t>Raises the jaw, closure of mouth</a:t>
          </a:r>
          <a:endParaRPr lang="en-US" sz="2200" dirty="0"/>
        </a:p>
      </dgm:t>
    </dgm:pt>
    <dgm:pt modelId="{F925F6E9-6865-41E6-B83B-AFE3EC50F067}" type="parTrans" cxnId="{10410CDD-8C34-477C-9475-681D3D91248D}">
      <dgm:prSet/>
      <dgm:spPr/>
      <dgm:t>
        <a:bodyPr/>
        <a:lstStyle/>
        <a:p>
          <a:endParaRPr lang="en-US"/>
        </a:p>
      </dgm:t>
    </dgm:pt>
    <dgm:pt modelId="{F67F3DA9-7538-4A2D-9F2E-B86329CA91C8}" type="sibTrans" cxnId="{10410CDD-8C34-477C-9475-681D3D91248D}">
      <dgm:prSet/>
      <dgm:spPr/>
      <dgm:t>
        <a:bodyPr/>
        <a:lstStyle/>
        <a:p>
          <a:endParaRPr lang="en-US"/>
        </a:p>
      </dgm:t>
    </dgm:pt>
    <dgm:pt modelId="{10608F9D-154F-4774-AF24-D40961E99B93}">
      <dgm:prSet phldrT="[Text]" custT="1"/>
      <dgm:spPr/>
      <dgm:t>
        <a:bodyPr/>
        <a:lstStyle/>
        <a:p>
          <a:r>
            <a:rPr lang="en-US" sz="2200" dirty="0" smtClean="0"/>
            <a:t>Compresses the bolus against mouth</a:t>
          </a:r>
          <a:endParaRPr lang="en-US" sz="2200" dirty="0"/>
        </a:p>
      </dgm:t>
    </dgm:pt>
    <dgm:pt modelId="{804B1935-5E8A-4299-8D54-7C81A500614E}" type="parTrans" cxnId="{5401EF0B-4871-4A0F-96A7-B5EB2B61E4E9}">
      <dgm:prSet/>
      <dgm:spPr/>
      <dgm:t>
        <a:bodyPr/>
        <a:lstStyle/>
        <a:p>
          <a:endParaRPr lang="en-US"/>
        </a:p>
      </dgm:t>
    </dgm:pt>
    <dgm:pt modelId="{569CF6D5-C4E3-44D3-9929-FBB3A54ABC59}" type="sibTrans" cxnId="{5401EF0B-4871-4A0F-96A7-B5EB2B61E4E9}">
      <dgm:prSet/>
      <dgm:spPr/>
      <dgm:t>
        <a:bodyPr/>
        <a:lstStyle/>
        <a:p>
          <a:endParaRPr lang="en-US"/>
        </a:p>
      </dgm:t>
    </dgm:pt>
    <dgm:pt modelId="{B9226C9B-F232-45EA-90A1-707CCF6442D3}" type="pres">
      <dgm:prSet presAssocID="{65F9411D-7A5E-4774-89D7-384C13629DE3}" presName="cycle" presStyleCnt="0">
        <dgm:presLayoutVars>
          <dgm:dir/>
          <dgm:resizeHandles val="exact"/>
        </dgm:presLayoutVars>
      </dgm:prSet>
      <dgm:spPr/>
    </dgm:pt>
    <dgm:pt modelId="{C2D2130E-7F2C-407D-B372-944FF9AC9669}" type="pres">
      <dgm:prSet presAssocID="{3A43CCED-361E-48C9-B82F-8E903ACB322F}" presName="node" presStyleLbl="node1" presStyleIdx="0" presStyleCnt="7">
        <dgm:presLayoutVars>
          <dgm:bulletEnabled val="1"/>
        </dgm:presLayoutVars>
      </dgm:prSet>
      <dgm:spPr/>
      <dgm:t>
        <a:bodyPr/>
        <a:lstStyle/>
        <a:p>
          <a:endParaRPr lang="en-US"/>
        </a:p>
      </dgm:t>
    </dgm:pt>
    <dgm:pt modelId="{8921AF97-B5FC-495A-AEDE-D81E541F8435}" type="pres">
      <dgm:prSet presAssocID="{449A9C75-8CEE-4DB5-9C06-6762F1EA3690}" presName="sibTrans" presStyleLbl="sibTrans2D1" presStyleIdx="0" presStyleCnt="7"/>
      <dgm:spPr/>
      <dgm:t>
        <a:bodyPr/>
        <a:lstStyle/>
        <a:p>
          <a:endParaRPr lang="en-US"/>
        </a:p>
      </dgm:t>
    </dgm:pt>
    <dgm:pt modelId="{E83536F3-0073-4AE6-90DD-4B6F60C385B5}" type="pres">
      <dgm:prSet presAssocID="{449A9C75-8CEE-4DB5-9C06-6762F1EA3690}" presName="connectorText" presStyleLbl="sibTrans2D1" presStyleIdx="0" presStyleCnt="7"/>
      <dgm:spPr/>
      <dgm:t>
        <a:bodyPr/>
        <a:lstStyle/>
        <a:p>
          <a:endParaRPr lang="en-US"/>
        </a:p>
      </dgm:t>
    </dgm:pt>
    <dgm:pt modelId="{D40F429B-EFC4-46E3-AC69-39541A09E345}" type="pres">
      <dgm:prSet presAssocID="{6A4FD173-2130-4EF2-8246-A7F5BFDAC62B}" presName="node" presStyleLbl="node1" presStyleIdx="1" presStyleCnt="7" custScaleX="147027" custScaleY="120559">
        <dgm:presLayoutVars>
          <dgm:bulletEnabled val="1"/>
        </dgm:presLayoutVars>
      </dgm:prSet>
      <dgm:spPr/>
      <dgm:t>
        <a:bodyPr/>
        <a:lstStyle/>
        <a:p>
          <a:endParaRPr lang="en-US"/>
        </a:p>
      </dgm:t>
    </dgm:pt>
    <dgm:pt modelId="{ED045366-BC1E-4877-8D55-F6DE8673A8FA}" type="pres">
      <dgm:prSet presAssocID="{B4CE4F05-2EC7-4546-B783-756D2DC44768}" presName="sibTrans" presStyleLbl="sibTrans2D1" presStyleIdx="1" presStyleCnt="7"/>
      <dgm:spPr/>
      <dgm:t>
        <a:bodyPr/>
        <a:lstStyle/>
        <a:p>
          <a:endParaRPr lang="en-US"/>
        </a:p>
      </dgm:t>
    </dgm:pt>
    <dgm:pt modelId="{BCD77B1A-8D36-4660-A120-B3F8E60AA8F9}" type="pres">
      <dgm:prSet presAssocID="{B4CE4F05-2EC7-4546-B783-756D2DC44768}" presName="connectorText" presStyleLbl="sibTrans2D1" presStyleIdx="1" presStyleCnt="7"/>
      <dgm:spPr/>
      <dgm:t>
        <a:bodyPr/>
        <a:lstStyle/>
        <a:p>
          <a:endParaRPr lang="en-US"/>
        </a:p>
      </dgm:t>
    </dgm:pt>
    <dgm:pt modelId="{9C16DDD0-431F-4DFC-8422-B51586700A48}" type="pres">
      <dgm:prSet presAssocID="{6AE509BA-9FE7-48E4-A001-9C19DB3FF602}" presName="node" presStyleLbl="node1" presStyleIdx="2" presStyleCnt="7" custScaleX="126727" custScaleY="118991">
        <dgm:presLayoutVars>
          <dgm:bulletEnabled val="1"/>
        </dgm:presLayoutVars>
      </dgm:prSet>
      <dgm:spPr/>
      <dgm:t>
        <a:bodyPr/>
        <a:lstStyle/>
        <a:p>
          <a:endParaRPr lang="en-US"/>
        </a:p>
      </dgm:t>
    </dgm:pt>
    <dgm:pt modelId="{29B198C0-D7C2-4BAE-8BB0-0E9569312AA2}" type="pres">
      <dgm:prSet presAssocID="{436E5D19-4AD7-41F3-A5B1-D4A87E4965DE}" presName="sibTrans" presStyleLbl="sibTrans2D1" presStyleIdx="2" presStyleCnt="7"/>
      <dgm:spPr/>
      <dgm:t>
        <a:bodyPr/>
        <a:lstStyle/>
        <a:p>
          <a:endParaRPr lang="en-US"/>
        </a:p>
      </dgm:t>
    </dgm:pt>
    <dgm:pt modelId="{93438C8D-CD73-4F0C-B9AA-F44CE417553A}" type="pres">
      <dgm:prSet presAssocID="{436E5D19-4AD7-41F3-A5B1-D4A87E4965DE}" presName="connectorText" presStyleLbl="sibTrans2D1" presStyleIdx="2" presStyleCnt="7"/>
      <dgm:spPr/>
      <dgm:t>
        <a:bodyPr/>
        <a:lstStyle/>
        <a:p>
          <a:endParaRPr lang="en-US"/>
        </a:p>
      </dgm:t>
    </dgm:pt>
    <dgm:pt modelId="{F31958C2-9E82-4261-B64E-76959E8CCF40}" type="pres">
      <dgm:prSet presAssocID="{065A91D2-BFF3-465B-90A6-E679CC5E09A8}" presName="node" presStyleLbl="node1" presStyleIdx="3" presStyleCnt="7" custScaleX="144797" custScaleY="133017">
        <dgm:presLayoutVars>
          <dgm:bulletEnabled val="1"/>
        </dgm:presLayoutVars>
      </dgm:prSet>
      <dgm:spPr/>
      <dgm:t>
        <a:bodyPr/>
        <a:lstStyle/>
        <a:p>
          <a:endParaRPr lang="en-US"/>
        </a:p>
      </dgm:t>
    </dgm:pt>
    <dgm:pt modelId="{4FC5F6BD-BCE8-45E3-A53F-F0266CAABB18}" type="pres">
      <dgm:prSet presAssocID="{58521BB5-6E81-4817-807B-600993D2E785}" presName="sibTrans" presStyleLbl="sibTrans2D1" presStyleIdx="3" presStyleCnt="7"/>
      <dgm:spPr/>
      <dgm:t>
        <a:bodyPr/>
        <a:lstStyle/>
        <a:p>
          <a:endParaRPr lang="en-US"/>
        </a:p>
      </dgm:t>
    </dgm:pt>
    <dgm:pt modelId="{8503CAE8-B029-4D4F-B2C1-ACA165049CE0}" type="pres">
      <dgm:prSet presAssocID="{58521BB5-6E81-4817-807B-600993D2E785}" presName="connectorText" presStyleLbl="sibTrans2D1" presStyleIdx="3" presStyleCnt="7"/>
      <dgm:spPr/>
      <dgm:t>
        <a:bodyPr/>
        <a:lstStyle/>
        <a:p>
          <a:endParaRPr lang="en-US"/>
        </a:p>
      </dgm:t>
    </dgm:pt>
    <dgm:pt modelId="{E63C41E0-A9FF-44F5-9FC9-183C0545AA46}" type="pres">
      <dgm:prSet presAssocID="{E162AB2A-D411-4EB7-981C-0E8034A77C78}" presName="node" presStyleLbl="node1" presStyleIdx="4" presStyleCnt="7" custScaleX="143497" custScaleY="108853">
        <dgm:presLayoutVars>
          <dgm:bulletEnabled val="1"/>
        </dgm:presLayoutVars>
      </dgm:prSet>
      <dgm:spPr/>
      <dgm:t>
        <a:bodyPr/>
        <a:lstStyle/>
        <a:p>
          <a:endParaRPr lang="en-US"/>
        </a:p>
      </dgm:t>
    </dgm:pt>
    <dgm:pt modelId="{8B84FB01-C75F-422D-BD72-363DE96D87A6}" type="pres">
      <dgm:prSet presAssocID="{7F3042CF-B93E-4ACC-A093-71DEA73CB7C7}" presName="sibTrans" presStyleLbl="sibTrans2D1" presStyleIdx="4" presStyleCnt="7"/>
      <dgm:spPr/>
      <dgm:t>
        <a:bodyPr/>
        <a:lstStyle/>
        <a:p>
          <a:endParaRPr lang="en-US"/>
        </a:p>
      </dgm:t>
    </dgm:pt>
    <dgm:pt modelId="{45DC0FB0-A13B-4193-B6A3-518AE6129DAB}" type="pres">
      <dgm:prSet presAssocID="{7F3042CF-B93E-4ACC-A093-71DEA73CB7C7}" presName="connectorText" presStyleLbl="sibTrans2D1" presStyleIdx="4" presStyleCnt="7"/>
      <dgm:spPr/>
      <dgm:t>
        <a:bodyPr/>
        <a:lstStyle/>
        <a:p>
          <a:endParaRPr lang="en-US"/>
        </a:p>
      </dgm:t>
    </dgm:pt>
    <dgm:pt modelId="{52C16E9B-744B-4BC9-A62F-512DF086E852}" type="pres">
      <dgm:prSet presAssocID="{25E3BB35-374C-4AFF-9DEB-BF0E7863939B}" presName="node" presStyleLbl="node1" presStyleIdx="5" presStyleCnt="7" custScaleX="137688" custScaleY="122042">
        <dgm:presLayoutVars>
          <dgm:bulletEnabled val="1"/>
        </dgm:presLayoutVars>
      </dgm:prSet>
      <dgm:spPr/>
      <dgm:t>
        <a:bodyPr/>
        <a:lstStyle/>
        <a:p>
          <a:endParaRPr lang="en-US"/>
        </a:p>
      </dgm:t>
    </dgm:pt>
    <dgm:pt modelId="{4C68D73C-35A3-40E6-B86A-6ABA61608898}" type="pres">
      <dgm:prSet presAssocID="{F67F3DA9-7538-4A2D-9F2E-B86329CA91C8}" presName="sibTrans" presStyleLbl="sibTrans2D1" presStyleIdx="5" presStyleCnt="7"/>
      <dgm:spPr/>
      <dgm:t>
        <a:bodyPr/>
        <a:lstStyle/>
        <a:p>
          <a:endParaRPr lang="en-US"/>
        </a:p>
      </dgm:t>
    </dgm:pt>
    <dgm:pt modelId="{BC68D41E-3691-4A89-ABAD-D8856996B452}" type="pres">
      <dgm:prSet presAssocID="{F67F3DA9-7538-4A2D-9F2E-B86329CA91C8}" presName="connectorText" presStyleLbl="sibTrans2D1" presStyleIdx="5" presStyleCnt="7"/>
      <dgm:spPr/>
      <dgm:t>
        <a:bodyPr/>
        <a:lstStyle/>
        <a:p>
          <a:endParaRPr lang="en-US"/>
        </a:p>
      </dgm:t>
    </dgm:pt>
    <dgm:pt modelId="{597BA3F7-3DD1-4B71-981B-712C10806C26}" type="pres">
      <dgm:prSet presAssocID="{10608F9D-154F-4774-AF24-D40961E99B93}" presName="node" presStyleLbl="node1" presStyleIdx="6" presStyleCnt="7" custScaleX="157987" custScaleY="132820">
        <dgm:presLayoutVars>
          <dgm:bulletEnabled val="1"/>
        </dgm:presLayoutVars>
      </dgm:prSet>
      <dgm:spPr/>
      <dgm:t>
        <a:bodyPr/>
        <a:lstStyle/>
        <a:p>
          <a:endParaRPr lang="en-US"/>
        </a:p>
      </dgm:t>
    </dgm:pt>
    <dgm:pt modelId="{08C7A150-CE31-489D-AD9E-862CA5E6D639}" type="pres">
      <dgm:prSet presAssocID="{569CF6D5-C4E3-44D3-9929-FBB3A54ABC59}" presName="sibTrans" presStyleLbl="sibTrans2D1" presStyleIdx="6" presStyleCnt="7"/>
      <dgm:spPr/>
      <dgm:t>
        <a:bodyPr/>
        <a:lstStyle/>
        <a:p>
          <a:endParaRPr lang="en-US"/>
        </a:p>
      </dgm:t>
    </dgm:pt>
    <dgm:pt modelId="{BA1DF1BC-4A38-424C-A21A-6DAA0EF33334}" type="pres">
      <dgm:prSet presAssocID="{569CF6D5-C4E3-44D3-9929-FBB3A54ABC59}" presName="connectorText" presStyleLbl="sibTrans2D1" presStyleIdx="6" presStyleCnt="7"/>
      <dgm:spPr/>
      <dgm:t>
        <a:bodyPr/>
        <a:lstStyle/>
        <a:p>
          <a:endParaRPr lang="en-US"/>
        </a:p>
      </dgm:t>
    </dgm:pt>
  </dgm:ptLst>
  <dgm:cxnLst>
    <dgm:cxn modelId="{37CF08FE-B481-467E-A343-7735979B87F0}" type="presOf" srcId="{B4CE4F05-2EC7-4546-B783-756D2DC44768}" destId="{BCD77B1A-8D36-4660-A120-B3F8E60AA8F9}" srcOrd="1" destOrd="0" presId="urn:microsoft.com/office/officeart/2005/8/layout/cycle2"/>
    <dgm:cxn modelId="{03131C88-4FBB-4260-A6A7-A300059564EF}" type="presOf" srcId="{449A9C75-8CEE-4DB5-9C06-6762F1EA3690}" destId="{E83536F3-0073-4AE6-90DD-4B6F60C385B5}" srcOrd="1" destOrd="0" presId="urn:microsoft.com/office/officeart/2005/8/layout/cycle2"/>
    <dgm:cxn modelId="{4FEF7C65-1EC3-4B98-89F0-E0B1CF0CC983}" type="presOf" srcId="{E162AB2A-D411-4EB7-981C-0E8034A77C78}" destId="{E63C41E0-A9FF-44F5-9FC9-183C0545AA46}" srcOrd="0" destOrd="0" presId="urn:microsoft.com/office/officeart/2005/8/layout/cycle2"/>
    <dgm:cxn modelId="{10410CDD-8C34-477C-9475-681D3D91248D}" srcId="{65F9411D-7A5E-4774-89D7-384C13629DE3}" destId="{25E3BB35-374C-4AFF-9DEB-BF0E7863939B}" srcOrd="5" destOrd="0" parTransId="{F925F6E9-6865-41E6-B83B-AFE3EC50F067}" sibTransId="{F67F3DA9-7538-4A2D-9F2E-B86329CA91C8}"/>
    <dgm:cxn modelId="{9C819599-A6F3-4603-81C2-D563D3935D21}" type="presOf" srcId="{449A9C75-8CEE-4DB5-9C06-6762F1EA3690}" destId="{8921AF97-B5FC-495A-AEDE-D81E541F8435}" srcOrd="0" destOrd="0" presId="urn:microsoft.com/office/officeart/2005/8/layout/cycle2"/>
    <dgm:cxn modelId="{81D128CB-1DBE-42FF-8B62-69E85EAEEEAF}" type="presOf" srcId="{58521BB5-6E81-4817-807B-600993D2E785}" destId="{4FC5F6BD-BCE8-45E3-A53F-F0266CAABB18}" srcOrd="0" destOrd="0" presId="urn:microsoft.com/office/officeart/2005/8/layout/cycle2"/>
    <dgm:cxn modelId="{7A2C72C5-A753-4440-9EFA-AFB00E5347AA}" type="presOf" srcId="{3A43CCED-361E-48C9-B82F-8E903ACB322F}" destId="{C2D2130E-7F2C-407D-B372-944FF9AC9669}" srcOrd="0" destOrd="0" presId="urn:microsoft.com/office/officeart/2005/8/layout/cycle2"/>
    <dgm:cxn modelId="{6228FE7E-0C31-46F1-B0BB-D1A3FB8B8BB2}" type="presOf" srcId="{6A4FD173-2130-4EF2-8246-A7F5BFDAC62B}" destId="{D40F429B-EFC4-46E3-AC69-39541A09E345}" srcOrd="0" destOrd="0" presId="urn:microsoft.com/office/officeart/2005/8/layout/cycle2"/>
    <dgm:cxn modelId="{4583AA24-0BBF-4801-A0B9-EDC701BA9E29}" srcId="{65F9411D-7A5E-4774-89D7-384C13629DE3}" destId="{6A4FD173-2130-4EF2-8246-A7F5BFDAC62B}" srcOrd="1" destOrd="0" parTransId="{58818920-E39E-4107-9CFC-A3DF37582AD4}" sibTransId="{B4CE4F05-2EC7-4546-B783-756D2DC44768}"/>
    <dgm:cxn modelId="{5A8EF56B-485E-4312-91C6-2471754692F0}" type="presOf" srcId="{F67F3DA9-7538-4A2D-9F2E-B86329CA91C8}" destId="{4C68D73C-35A3-40E6-B86A-6ABA61608898}" srcOrd="0" destOrd="0" presId="urn:microsoft.com/office/officeart/2005/8/layout/cycle2"/>
    <dgm:cxn modelId="{9E431C70-F4B2-4565-942E-47201A839524}" type="presOf" srcId="{569CF6D5-C4E3-44D3-9929-FBB3A54ABC59}" destId="{BA1DF1BC-4A38-424C-A21A-6DAA0EF33334}" srcOrd="1" destOrd="0" presId="urn:microsoft.com/office/officeart/2005/8/layout/cycle2"/>
    <dgm:cxn modelId="{E37AAA3F-1214-4A8C-8C05-F8F0BC9F98A5}" srcId="{65F9411D-7A5E-4774-89D7-384C13629DE3}" destId="{6AE509BA-9FE7-48E4-A001-9C19DB3FF602}" srcOrd="2" destOrd="0" parTransId="{C5711FB4-0C7B-445F-9C95-290B2A91A317}" sibTransId="{436E5D19-4AD7-41F3-A5B1-D4A87E4965DE}"/>
    <dgm:cxn modelId="{7782B47A-2C53-4AC2-8FAD-CB1A90DB588D}" type="presOf" srcId="{065A91D2-BFF3-465B-90A6-E679CC5E09A8}" destId="{F31958C2-9E82-4261-B64E-76959E8CCF40}" srcOrd="0" destOrd="0" presId="urn:microsoft.com/office/officeart/2005/8/layout/cycle2"/>
    <dgm:cxn modelId="{B8A5908B-5FFA-45A3-8856-FDC27EF132B6}" type="presOf" srcId="{7F3042CF-B93E-4ACC-A093-71DEA73CB7C7}" destId="{45DC0FB0-A13B-4193-B6A3-518AE6129DAB}" srcOrd="1" destOrd="0" presId="urn:microsoft.com/office/officeart/2005/8/layout/cycle2"/>
    <dgm:cxn modelId="{CC325B71-04E9-4A89-9865-CAE4083DA0DA}" type="presOf" srcId="{58521BB5-6E81-4817-807B-600993D2E785}" destId="{8503CAE8-B029-4D4F-B2C1-ACA165049CE0}" srcOrd="1" destOrd="0" presId="urn:microsoft.com/office/officeart/2005/8/layout/cycle2"/>
    <dgm:cxn modelId="{496DD320-A608-4560-983E-6F9B04310DED}" type="presOf" srcId="{569CF6D5-C4E3-44D3-9929-FBB3A54ABC59}" destId="{08C7A150-CE31-489D-AD9E-862CA5E6D639}" srcOrd="0" destOrd="0" presId="urn:microsoft.com/office/officeart/2005/8/layout/cycle2"/>
    <dgm:cxn modelId="{250D371D-9EE8-4618-A192-281D994C60CA}" type="presOf" srcId="{25E3BB35-374C-4AFF-9DEB-BF0E7863939B}" destId="{52C16E9B-744B-4BC9-A62F-512DF086E852}" srcOrd="0" destOrd="0" presId="urn:microsoft.com/office/officeart/2005/8/layout/cycle2"/>
    <dgm:cxn modelId="{5235C9FC-2CA2-4DEC-A1C5-8B3F28DF7D65}" type="presOf" srcId="{B4CE4F05-2EC7-4546-B783-756D2DC44768}" destId="{ED045366-BC1E-4877-8D55-F6DE8673A8FA}" srcOrd="0" destOrd="0" presId="urn:microsoft.com/office/officeart/2005/8/layout/cycle2"/>
    <dgm:cxn modelId="{E6578212-1640-466A-95C4-EB354D569FFF}" srcId="{65F9411D-7A5E-4774-89D7-384C13629DE3}" destId="{065A91D2-BFF3-465B-90A6-E679CC5E09A8}" srcOrd="3" destOrd="0" parTransId="{EAC8F13F-E6EC-45DC-B48E-F0C53E3A2874}" sibTransId="{58521BB5-6E81-4817-807B-600993D2E785}"/>
    <dgm:cxn modelId="{5401EF0B-4871-4A0F-96A7-B5EB2B61E4E9}" srcId="{65F9411D-7A5E-4774-89D7-384C13629DE3}" destId="{10608F9D-154F-4774-AF24-D40961E99B93}" srcOrd="6" destOrd="0" parTransId="{804B1935-5E8A-4299-8D54-7C81A500614E}" sibTransId="{569CF6D5-C4E3-44D3-9929-FBB3A54ABC59}"/>
    <dgm:cxn modelId="{E3F0797C-3D89-4942-9A5C-1F1D7ADC5425}" type="presOf" srcId="{436E5D19-4AD7-41F3-A5B1-D4A87E4965DE}" destId="{93438C8D-CD73-4F0C-B9AA-F44CE417553A}" srcOrd="1" destOrd="0" presId="urn:microsoft.com/office/officeart/2005/8/layout/cycle2"/>
    <dgm:cxn modelId="{B6559F97-0E4D-4645-A994-3768515C5581}" srcId="{65F9411D-7A5E-4774-89D7-384C13629DE3}" destId="{E162AB2A-D411-4EB7-981C-0E8034A77C78}" srcOrd="4" destOrd="0" parTransId="{7FCFF57B-3CBA-4F98-B51C-E01835AA9DAC}" sibTransId="{7F3042CF-B93E-4ACC-A093-71DEA73CB7C7}"/>
    <dgm:cxn modelId="{A3E3773E-3129-4336-BE1E-EDC03881FD72}" type="presOf" srcId="{65F9411D-7A5E-4774-89D7-384C13629DE3}" destId="{B9226C9B-F232-45EA-90A1-707CCF6442D3}" srcOrd="0" destOrd="0" presId="urn:microsoft.com/office/officeart/2005/8/layout/cycle2"/>
    <dgm:cxn modelId="{85402736-2F0F-4D14-8BF7-B0F105CFF46D}" type="presOf" srcId="{7F3042CF-B93E-4ACC-A093-71DEA73CB7C7}" destId="{8B84FB01-C75F-422D-BD72-363DE96D87A6}" srcOrd="0" destOrd="0" presId="urn:microsoft.com/office/officeart/2005/8/layout/cycle2"/>
    <dgm:cxn modelId="{1ED8F84B-5434-4CCF-8F4C-FC673F49487F}" type="presOf" srcId="{F67F3DA9-7538-4A2D-9F2E-B86329CA91C8}" destId="{BC68D41E-3691-4A89-ABAD-D8856996B452}" srcOrd="1" destOrd="0" presId="urn:microsoft.com/office/officeart/2005/8/layout/cycle2"/>
    <dgm:cxn modelId="{F08AF881-55CB-4327-B755-0122C7AF83B8}" type="presOf" srcId="{10608F9D-154F-4774-AF24-D40961E99B93}" destId="{597BA3F7-3DD1-4B71-981B-712C10806C26}" srcOrd="0" destOrd="0" presId="urn:microsoft.com/office/officeart/2005/8/layout/cycle2"/>
    <dgm:cxn modelId="{0C3A083E-D529-477E-9ACC-8BC13BD5BC93}" type="presOf" srcId="{6AE509BA-9FE7-48E4-A001-9C19DB3FF602}" destId="{9C16DDD0-431F-4DFC-8422-B51586700A48}" srcOrd="0" destOrd="0" presId="urn:microsoft.com/office/officeart/2005/8/layout/cycle2"/>
    <dgm:cxn modelId="{662A5BC4-7752-4BF5-A374-BD949AFE1375}" srcId="{65F9411D-7A5E-4774-89D7-384C13629DE3}" destId="{3A43CCED-361E-48C9-B82F-8E903ACB322F}" srcOrd="0" destOrd="0" parTransId="{4C298C23-6226-4852-91EE-EF8A39D885FA}" sibTransId="{449A9C75-8CEE-4DB5-9C06-6762F1EA3690}"/>
    <dgm:cxn modelId="{35341A35-AF2B-4B79-8F4B-3CEF0CF48777}" type="presOf" srcId="{436E5D19-4AD7-41F3-A5B1-D4A87E4965DE}" destId="{29B198C0-D7C2-4BAE-8BB0-0E9569312AA2}" srcOrd="0" destOrd="0" presId="urn:microsoft.com/office/officeart/2005/8/layout/cycle2"/>
    <dgm:cxn modelId="{A18E4577-B72F-4F91-B9DB-49A5D4902A0C}" type="presParOf" srcId="{B9226C9B-F232-45EA-90A1-707CCF6442D3}" destId="{C2D2130E-7F2C-407D-B372-944FF9AC9669}" srcOrd="0" destOrd="0" presId="urn:microsoft.com/office/officeart/2005/8/layout/cycle2"/>
    <dgm:cxn modelId="{E44304EE-3A5D-40C1-96C6-E94148F18885}" type="presParOf" srcId="{B9226C9B-F232-45EA-90A1-707CCF6442D3}" destId="{8921AF97-B5FC-495A-AEDE-D81E541F8435}" srcOrd="1" destOrd="0" presId="urn:microsoft.com/office/officeart/2005/8/layout/cycle2"/>
    <dgm:cxn modelId="{4B7863A1-7908-4BE0-860A-42178BAA5F22}" type="presParOf" srcId="{8921AF97-B5FC-495A-AEDE-D81E541F8435}" destId="{E83536F3-0073-4AE6-90DD-4B6F60C385B5}" srcOrd="0" destOrd="0" presId="urn:microsoft.com/office/officeart/2005/8/layout/cycle2"/>
    <dgm:cxn modelId="{DC859DC2-2131-4FDF-8F8F-722F32B484A4}" type="presParOf" srcId="{B9226C9B-F232-45EA-90A1-707CCF6442D3}" destId="{D40F429B-EFC4-46E3-AC69-39541A09E345}" srcOrd="2" destOrd="0" presId="urn:microsoft.com/office/officeart/2005/8/layout/cycle2"/>
    <dgm:cxn modelId="{DAA47E15-41C3-4E27-9749-0FCD8896AA39}" type="presParOf" srcId="{B9226C9B-F232-45EA-90A1-707CCF6442D3}" destId="{ED045366-BC1E-4877-8D55-F6DE8673A8FA}" srcOrd="3" destOrd="0" presId="urn:microsoft.com/office/officeart/2005/8/layout/cycle2"/>
    <dgm:cxn modelId="{35D5C5A1-1A60-4EFA-8769-0ABD7F6C2C3F}" type="presParOf" srcId="{ED045366-BC1E-4877-8D55-F6DE8673A8FA}" destId="{BCD77B1A-8D36-4660-A120-B3F8E60AA8F9}" srcOrd="0" destOrd="0" presId="urn:microsoft.com/office/officeart/2005/8/layout/cycle2"/>
    <dgm:cxn modelId="{666D94B2-EF77-45E3-B394-5D6EFED96729}" type="presParOf" srcId="{B9226C9B-F232-45EA-90A1-707CCF6442D3}" destId="{9C16DDD0-431F-4DFC-8422-B51586700A48}" srcOrd="4" destOrd="0" presId="urn:microsoft.com/office/officeart/2005/8/layout/cycle2"/>
    <dgm:cxn modelId="{BD9E7A98-0E87-4E22-8A67-BE26B440DF5E}" type="presParOf" srcId="{B9226C9B-F232-45EA-90A1-707CCF6442D3}" destId="{29B198C0-D7C2-4BAE-8BB0-0E9569312AA2}" srcOrd="5" destOrd="0" presId="urn:microsoft.com/office/officeart/2005/8/layout/cycle2"/>
    <dgm:cxn modelId="{6421507B-3260-482F-97C1-A17A4FD663FD}" type="presParOf" srcId="{29B198C0-D7C2-4BAE-8BB0-0E9569312AA2}" destId="{93438C8D-CD73-4F0C-B9AA-F44CE417553A}" srcOrd="0" destOrd="0" presId="urn:microsoft.com/office/officeart/2005/8/layout/cycle2"/>
    <dgm:cxn modelId="{CF40A251-2D7C-45FB-95FB-4E2C2D93277F}" type="presParOf" srcId="{B9226C9B-F232-45EA-90A1-707CCF6442D3}" destId="{F31958C2-9E82-4261-B64E-76959E8CCF40}" srcOrd="6" destOrd="0" presId="urn:microsoft.com/office/officeart/2005/8/layout/cycle2"/>
    <dgm:cxn modelId="{E35B923A-2B1A-4D0D-991D-8864AB4705B2}" type="presParOf" srcId="{B9226C9B-F232-45EA-90A1-707CCF6442D3}" destId="{4FC5F6BD-BCE8-45E3-A53F-F0266CAABB18}" srcOrd="7" destOrd="0" presId="urn:microsoft.com/office/officeart/2005/8/layout/cycle2"/>
    <dgm:cxn modelId="{8F09DD09-1FB0-4522-A772-513C8F1D0B72}" type="presParOf" srcId="{4FC5F6BD-BCE8-45E3-A53F-F0266CAABB18}" destId="{8503CAE8-B029-4D4F-B2C1-ACA165049CE0}" srcOrd="0" destOrd="0" presId="urn:microsoft.com/office/officeart/2005/8/layout/cycle2"/>
    <dgm:cxn modelId="{932423E2-4FFA-478F-99EE-FEF8AC301A65}" type="presParOf" srcId="{B9226C9B-F232-45EA-90A1-707CCF6442D3}" destId="{E63C41E0-A9FF-44F5-9FC9-183C0545AA46}" srcOrd="8" destOrd="0" presId="urn:microsoft.com/office/officeart/2005/8/layout/cycle2"/>
    <dgm:cxn modelId="{8C78FBE9-CE6C-4830-A4FF-047BC2FCBAAE}" type="presParOf" srcId="{B9226C9B-F232-45EA-90A1-707CCF6442D3}" destId="{8B84FB01-C75F-422D-BD72-363DE96D87A6}" srcOrd="9" destOrd="0" presId="urn:microsoft.com/office/officeart/2005/8/layout/cycle2"/>
    <dgm:cxn modelId="{D90F7AB7-3476-4D8B-B383-289BC03991F0}" type="presParOf" srcId="{8B84FB01-C75F-422D-BD72-363DE96D87A6}" destId="{45DC0FB0-A13B-4193-B6A3-518AE6129DAB}" srcOrd="0" destOrd="0" presId="urn:microsoft.com/office/officeart/2005/8/layout/cycle2"/>
    <dgm:cxn modelId="{C674CDDF-B80B-475E-A55D-B4613AB77334}" type="presParOf" srcId="{B9226C9B-F232-45EA-90A1-707CCF6442D3}" destId="{52C16E9B-744B-4BC9-A62F-512DF086E852}" srcOrd="10" destOrd="0" presId="urn:microsoft.com/office/officeart/2005/8/layout/cycle2"/>
    <dgm:cxn modelId="{BDDC7D94-BE41-4ABF-B591-4B84C5D00114}" type="presParOf" srcId="{B9226C9B-F232-45EA-90A1-707CCF6442D3}" destId="{4C68D73C-35A3-40E6-B86A-6ABA61608898}" srcOrd="11" destOrd="0" presId="urn:microsoft.com/office/officeart/2005/8/layout/cycle2"/>
    <dgm:cxn modelId="{932E95C4-9CD9-4304-9F02-1EA7CFE047CB}" type="presParOf" srcId="{4C68D73C-35A3-40E6-B86A-6ABA61608898}" destId="{BC68D41E-3691-4A89-ABAD-D8856996B452}" srcOrd="0" destOrd="0" presId="urn:microsoft.com/office/officeart/2005/8/layout/cycle2"/>
    <dgm:cxn modelId="{A8088A49-A951-436D-AE18-2935D96F15E2}" type="presParOf" srcId="{B9226C9B-F232-45EA-90A1-707CCF6442D3}" destId="{597BA3F7-3DD1-4B71-981B-712C10806C26}" srcOrd="12" destOrd="0" presId="urn:microsoft.com/office/officeart/2005/8/layout/cycle2"/>
    <dgm:cxn modelId="{1296560C-9580-42E8-8902-87CE8A886F96}" type="presParOf" srcId="{B9226C9B-F232-45EA-90A1-707CCF6442D3}" destId="{08C7A150-CE31-489D-AD9E-862CA5E6D639}" srcOrd="13" destOrd="0" presId="urn:microsoft.com/office/officeart/2005/8/layout/cycle2"/>
    <dgm:cxn modelId="{A7C9618E-4D88-43CB-ACDD-081EC5FD57C1}" type="presParOf" srcId="{08C7A150-CE31-489D-AD9E-862CA5E6D639}" destId="{BA1DF1BC-4A38-424C-A21A-6DAA0EF3333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F0DA77-316E-4BBB-B344-180E6F096305}"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en-US"/>
        </a:p>
      </dgm:t>
    </dgm:pt>
    <dgm:pt modelId="{8632D3C5-03E2-4E95-B271-00C3F179B625}">
      <dgm:prSet/>
      <dgm:spPr/>
      <dgm:t>
        <a:bodyPr/>
        <a:lstStyle/>
        <a:p>
          <a:pPr rtl="0"/>
          <a:r>
            <a:rPr lang="en-US" dirty="0" smtClean="0"/>
            <a:t>DEGLUTITION (SWALLOWING)</a:t>
          </a:r>
          <a:endParaRPr lang="en-US" dirty="0"/>
        </a:p>
      </dgm:t>
    </dgm:pt>
    <dgm:pt modelId="{79844DC0-C0E6-4635-9F6A-2C893EBAE4F7}" type="parTrans" cxnId="{0B0423D8-3AB0-41D8-8E67-0AAABCDAB0F6}">
      <dgm:prSet/>
      <dgm:spPr/>
      <dgm:t>
        <a:bodyPr/>
        <a:lstStyle/>
        <a:p>
          <a:endParaRPr lang="en-US"/>
        </a:p>
      </dgm:t>
    </dgm:pt>
    <dgm:pt modelId="{7CCE1CD9-3516-48E4-B4E5-79DDCA6D5C1B}" type="sibTrans" cxnId="{0B0423D8-3AB0-41D8-8E67-0AAABCDAB0F6}">
      <dgm:prSet/>
      <dgm:spPr/>
      <dgm:t>
        <a:bodyPr/>
        <a:lstStyle/>
        <a:p>
          <a:endParaRPr lang="en-US"/>
        </a:p>
      </dgm:t>
    </dgm:pt>
    <dgm:pt modelId="{C07C8CF1-3FF7-4923-8D93-32FE32FE01AD}" type="pres">
      <dgm:prSet presAssocID="{9DF0DA77-316E-4BBB-B344-180E6F096305}" presName="Name0" presStyleCnt="0">
        <dgm:presLayoutVars>
          <dgm:dir/>
          <dgm:resizeHandles val="exact"/>
        </dgm:presLayoutVars>
      </dgm:prSet>
      <dgm:spPr/>
      <dgm:t>
        <a:bodyPr/>
        <a:lstStyle/>
        <a:p>
          <a:endParaRPr lang="en-US"/>
        </a:p>
      </dgm:t>
    </dgm:pt>
    <dgm:pt modelId="{DBA53439-7DD9-425D-A049-1AC30E5DC1FA}" type="pres">
      <dgm:prSet presAssocID="{9DF0DA77-316E-4BBB-B344-180E6F096305}" presName="fgShape" presStyleLbl="fgShp" presStyleIdx="0" presStyleCnt="1"/>
      <dgm:spPr/>
    </dgm:pt>
    <dgm:pt modelId="{33B316FD-16E0-4A46-BC1E-76E83E893259}" type="pres">
      <dgm:prSet presAssocID="{9DF0DA77-316E-4BBB-B344-180E6F096305}" presName="linComp" presStyleCnt="0"/>
      <dgm:spPr/>
    </dgm:pt>
    <dgm:pt modelId="{47AC97D7-C478-41E9-BCE4-790571F9B2DB}" type="pres">
      <dgm:prSet presAssocID="{8632D3C5-03E2-4E95-B271-00C3F179B625}" presName="compNode" presStyleCnt="0"/>
      <dgm:spPr/>
    </dgm:pt>
    <dgm:pt modelId="{B07C85E5-ECD0-4857-AF0A-256824EBC191}" type="pres">
      <dgm:prSet presAssocID="{8632D3C5-03E2-4E95-B271-00C3F179B625}" presName="bkgdShape" presStyleLbl="node1" presStyleIdx="0" presStyleCnt="1"/>
      <dgm:spPr/>
      <dgm:t>
        <a:bodyPr/>
        <a:lstStyle/>
        <a:p>
          <a:endParaRPr lang="en-US"/>
        </a:p>
      </dgm:t>
    </dgm:pt>
    <dgm:pt modelId="{66136778-8A4A-4AA6-9930-39F0EB3C29C9}" type="pres">
      <dgm:prSet presAssocID="{8632D3C5-03E2-4E95-B271-00C3F179B625}" presName="nodeTx" presStyleLbl="node1" presStyleIdx="0" presStyleCnt="1">
        <dgm:presLayoutVars>
          <dgm:bulletEnabled val="1"/>
        </dgm:presLayoutVars>
      </dgm:prSet>
      <dgm:spPr/>
      <dgm:t>
        <a:bodyPr/>
        <a:lstStyle/>
        <a:p>
          <a:endParaRPr lang="en-US"/>
        </a:p>
      </dgm:t>
    </dgm:pt>
    <dgm:pt modelId="{5391B6A6-FE98-448A-B268-EFD1700F713A}" type="pres">
      <dgm:prSet presAssocID="{8632D3C5-03E2-4E95-B271-00C3F179B625}" presName="invisiNode" presStyleLbl="node1" presStyleIdx="0" presStyleCnt="1"/>
      <dgm:spPr/>
    </dgm:pt>
    <dgm:pt modelId="{6CC58E33-B34E-49A8-A24A-18B2B5AF26C9}" type="pres">
      <dgm:prSet presAssocID="{8632D3C5-03E2-4E95-B271-00C3F179B625}" presName="imagNode" presStyleLbl="fgImgPlace1" presStyleIdx="0" presStyleCnt="1"/>
      <dgm:spPr/>
    </dgm:pt>
  </dgm:ptLst>
  <dgm:cxnLst>
    <dgm:cxn modelId="{717F0D1B-3A2E-445C-BED1-72E2A159419B}" type="presOf" srcId="{9DF0DA77-316E-4BBB-B344-180E6F096305}" destId="{C07C8CF1-3FF7-4923-8D93-32FE32FE01AD}" srcOrd="0" destOrd="0" presId="urn:microsoft.com/office/officeart/2005/8/layout/hList7"/>
    <dgm:cxn modelId="{0B0423D8-3AB0-41D8-8E67-0AAABCDAB0F6}" srcId="{9DF0DA77-316E-4BBB-B344-180E6F096305}" destId="{8632D3C5-03E2-4E95-B271-00C3F179B625}" srcOrd="0" destOrd="0" parTransId="{79844DC0-C0E6-4635-9F6A-2C893EBAE4F7}" sibTransId="{7CCE1CD9-3516-48E4-B4E5-79DDCA6D5C1B}"/>
    <dgm:cxn modelId="{8CFF5FC5-003C-427F-894D-803F7F1F806B}" type="presOf" srcId="{8632D3C5-03E2-4E95-B271-00C3F179B625}" destId="{66136778-8A4A-4AA6-9930-39F0EB3C29C9}" srcOrd="1" destOrd="0" presId="urn:microsoft.com/office/officeart/2005/8/layout/hList7"/>
    <dgm:cxn modelId="{D02E42B4-C888-420F-989A-D58FDB7EF404}" type="presOf" srcId="{8632D3C5-03E2-4E95-B271-00C3F179B625}" destId="{B07C85E5-ECD0-4857-AF0A-256824EBC191}" srcOrd="0" destOrd="0" presId="urn:microsoft.com/office/officeart/2005/8/layout/hList7"/>
    <dgm:cxn modelId="{824FA830-C89E-4C2D-8F98-AEB80C6ED9A1}" type="presParOf" srcId="{C07C8CF1-3FF7-4923-8D93-32FE32FE01AD}" destId="{DBA53439-7DD9-425D-A049-1AC30E5DC1FA}" srcOrd="0" destOrd="0" presId="urn:microsoft.com/office/officeart/2005/8/layout/hList7"/>
    <dgm:cxn modelId="{9B1AD044-C7B1-48F3-90A2-4CE05978AE3E}" type="presParOf" srcId="{C07C8CF1-3FF7-4923-8D93-32FE32FE01AD}" destId="{33B316FD-16E0-4A46-BC1E-76E83E893259}" srcOrd="1" destOrd="0" presId="urn:microsoft.com/office/officeart/2005/8/layout/hList7"/>
    <dgm:cxn modelId="{96DDC455-B9DD-4E48-8512-864746AEE1A7}" type="presParOf" srcId="{33B316FD-16E0-4A46-BC1E-76E83E893259}" destId="{47AC97D7-C478-41E9-BCE4-790571F9B2DB}" srcOrd="0" destOrd="0" presId="urn:microsoft.com/office/officeart/2005/8/layout/hList7"/>
    <dgm:cxn modelId="{5ED06D26-418E-4B98-B24A-1F4FB404CAE6}" type="presParOf" srcId="{47AC97D7-C478-41E9-BCE4-790571F9B2DB}" destId="{B07C85E5-ECD0-4857-AF0A-256824EBC191}" srcOrd="0" destOrd="0" presId="urn:microsoft.com/office/officeart/2005/8/layout/hList7"/>
    <dgm:cxn modelId="{5B9A2C35-F8F7-40C0-B71C-0C18F7C167EA}" type="presParOf" srcId="{47AC97D7-C478-41E9-BCE4-790571F9B2DB}" destId="{66136778-8A4A-4AA6-9930-39F0EB3C29C9}" srcOrd="1" destOrd="0" presId="urn:microsoft.com/office/officeart/2005/8/layout/hList7"/>
    <dgm:cxn modelId="{813906D6-1544-4FFF-B30B-1B9305D3997A}" type="presParOf" srcId="{47AC97D7-C478-41E9-BCE4-790571F9B2DB}" destId="{5391B6A6-FE98-448A-B268-EFD1700F713A}" srcOrd="2" destOrd="0" presId="urn:microsoft.com/office/officeart/2005/8/layout/hList7"/>
    <dgm:cxn modelId="{935720C8-3918-4934-9CD2-4BD8721B780F}" type="presParOf" srcId="{47AC97D7-C478-41E9-BCE4-790571F9B2DB}" destId="{6CC58E33-B34E-49A8-A24A-18B2B5AF26C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A8C8106-9AC8-410B-A505-581569CB4B5E}"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C9F0954C-900D-41E2-B136-2BF4B1CFE9A0}">
      <dgm:prSet custT="1"/>
      <dgm:spPr/>
      <dgm:t>
        <a:bodyPr/>
        <a:lstStyle/>
        <a:p>
          <a:pPr rtl="0"/>
          <a:r>
            <a:rPr lang="en-US" sz="2200" dirty="0" smtClean="0">
              <a:solidFill>
                <a:srgbClr val="00B050"/>
              </a:solidFill>
            </a:rPr>
            <a:t>ORAL STAGE </a:t>
          </a:r>
          <a:r>
            <a:rPr lang="en-US" sz="2200" dirty="0" smtClean="0"/>
            <a:t>– Food from mouth enter pharynx </a:t>
          </a:r>
          <a:endParaRPr lang="en-US" sz="2200" dirty="0"/>
        </a:p>
      </dgm:t>
    </dgm:pt>
    <dgm:pt modelId="{8D6ADB8C-8344-471A-AEF1-748351106EC8}" type="parTrans" cxnId="{7E2754E0-4947-44C4-BFB2-5768031F7B2D}">
      <dgm:prSet/>
      <dgm:spPr/>
      <dgm:t>
        <a:bodyPr/>
        <a:lstStyle/>
        <a:p>
          <a:endParaRPr lang="en-US"/>
        </a:p>
      </dgm:t>
    </dgm:pt>
    <dgm:pt modelId="{1F5A5E61-354D-4559-BCAC-88155AF69F4E}" type="sibTrans" cxnId="{7E2754E0-4947-44C4-BFB2-5768031F7B2D}">
      <dgm:prSet/>
      <dgm:spPr/>
      <dgm:t>
        <a:bodyPr/>
        <a:lstStyle/>
        <a:p>
          <a:endParaRPr lang="en-US"/>
        </a:p>
      </dgm:t>
    </dgm:pt>
    <dgm:pt modelId="{93996469-3695-47EE-9C5E-040D0D0F34C0}">
      <dgm:prSet custT="1"/>
      <dgm:spPr/>
      <dgm:t>
        <a:bodyPr/>
        <a:lstStyle/>
        <a:p>
          <a:pPr rtl="0"/>
          <a:r>
            <a:rPr lang="en-US" sz="2400" dirty="0" smtClean="0">
              <a:solidFill>
                <a:srgbClr val="0070C0"/>
              </a:solidFill>
            </a:rPr>
            <a:t>PHARYNGEAL STAGE </a:t>
          </a:r>
          <a:r>
            <a:rPr lang="en-US" sz="2400" dirty="0" smtClean="0"/>
            <a:t>– Pharynx to esophagus</a:t>
          </a:r>
          <a:endParaRPr lang="en-US" sz="2400" dirty="0"/>
        </a:p>
      </dgm:t>
    </dgm:pt>
    <dgm:pt modelId="{2D38D4C5-4D17-4122-9104-D946FFC37B04}" type="parTrans" cxnId="{8B8C2701-2B66-4F73-A4BD-43B31EABB9E8}">
      <dgm:prSet/>
      <dgm:spPr/>
      <dgm:t>
        <a:bodyPr/>
        <a:lstStyle/>
        <a:p>
          <a:endParaRPr lang="en-US"/>
        </a:p>
      </dgm:t>
    </dgm:pt>
    <dgm:pt modelId="{1BC83BE5-6579-4A85-B3E9-91B6CA4F257B}" type="sibTrans" cxnId="{8B8C2701-2B66-4F73-A4BD-43B31EABB9E8}">
      <dgm:prSet/>
      <dgm:spPr/>
      <dgm:t>
        <a:bodyPr/>
        <a:lstStyle/>
        <a:p>
          <a:endParaRPr lang="en-US"/>
        </a:p>
      </dgm:t>
    </dgm:pt>
    <dgm:pt modelId="{DB0CE19C-797B-4C38-AEEB-39B502C582D9}">
      <dgm:prSet custT="1"/>
      <dgm:spPr/>
      <dgm:t>
        <a:bodyPr/>
        <a:lstStyle/>
        <a:p>
          <a:pPr rtl="0"/>
          <a:r>
            <a:rPr lang="en-US" sz="2400" dirty="0" smtClean="0">
              <a:solidFill>
                <a:srgbClr val="7030A0"/>
              </a:solidFill>
            </a:rPr>
            <a:t>OESOPHAGEAL STAGE </a:t>
          </a:r>
          <a:r>
            <a:rPr lang="en-US" sz="2000" dirty="0" smtClean="0"/>
            <a:t>—</a:t>
          </a:r>
        </a:p>
        <a:p>
          <a:pPr rtl="0"/>
          <a:r>
            <a:rPr lang="en-US" sz="2400" dirty="0" smtClean="0"/>
            <a:t> Esophagus to stomach </a:t>
          </a:r>
          <a:endParaRPr lang="en-US" sz="2400" dirty="0"/>
        </a:p>
      </dgm:t>
    </dgm:pt>
    <dgm:pt modelId="{AE912F85-958A-446C-8A9E-897682A22886}" type="parTrans" cxnId="{E9A296B0-C9EE-4DA0-BFAE-8C7DE4C488BA}">
      <dgm:prSet/>
      <dgm:spPr/>
      <dgm:t>
        <a:bodyPr/>
        <a:lstStyle/>
        <a:p>
          <a:endParaRPr lang="en-US"/>
        </a:p>
      </dgm:t>
    </dgm:pt>
    <dgm:pt modelId="{A5BE7356-AEC9-45E6-83DA-5A40D9F8D389}" type="sibTrans" cxnId="{E9A296B0-C9EE-4DA0-BFAE-8C7DE4C488BA}">
      <dgm:prSet/>
      <dgm:spPr/>
      <dgm:t>
        <a:bodyPr/>
        <a:lstStyle/>
        <a:p>
          <a:endParaRPr lang="en-US"/>
        </a:p>
      </dgm:t>
    </dgm:pt>
    <dgm:pt modelId="{7EB216EB-B586-4B44-B5A3-98B02EA6AC40}" type="pres">
      <dgm:prSet presAssocID="{BA8C8106-9AC8-410B-A505-581569CB4B5E}" presName="compositeShape" presStyleCnt="0">
        <dgm:presLayoutVars>
          <dgm:dir/>
          <dgm:resizeHandles/>
        </dgm:presLayoutVars>
      </dgm:prSet>
      <dgm:spPr/>
      <dgm:t>
        <a:bodyPr/>
        <a:lstStyle/>
        <a:p>
          <a:endParaRPr lang="en-US"/>
        </a:p>
      </dgm:t>
    </dgm:pt>
    <dgm:pt modelId="{2B99E110-17EE-4A0F-9709-510CD5EFB060}" type="pres">
      <dgm:prSet presAssocID="{BA8C8106-9AC8-410B-A505-581569CB4B5E}" presName="pyramid" presStyleLbl="node1" presStyleIdx="0" presStyleCnt="1"/>
      <dgm:spPr/>
    </dgm:pt>
    <dgm:pt modelId="{CDF5E7DB-2CA9-49BA-9638-B93711C638C4}" type="pres">
      <dgm:prSet presAssocID="{BA8C8106-9AC8-410B-A505-581569CB4B5E}" presName="theList" presStyleCnt="0"/>
      <dgm:spPr/>
    </dgm:pt>
    <dgm:pt modelId="{FB2346EF-C63F-4254-A407-EB3EEB989E2B}" type="pres">
      <dgm:prSet presAssocID="{C9F0954C-900D-41E2-B136-2BF4B1CFE9A0}" presName="aNode" presStyleLbl="fgAcc1" presStyleIdx="0" presStyleCnt="3" custScaleX="131159" custScaleY="109798" custLinFactY="-8457" custLinFactNeighborX="8304" custLinFactNeighborY="-100000">
        <dgm:presLayoutVars>
          <dgm:bulletEnabled val="1"/>
        </dgm:presLayoutVars>
      </dgm:prSet>
      <dgm:spPr/>
      <dgm:t>
        <a:bodyPr/>
        <a:lstStyle/>
        <a:p>
          <a:endParaRPr lang="en-US"/>
        </a:p>
      </dgm:t>
    </dgm:pt>
    <dgm:pt modelId="{157CDD4B-A40B-4C33-95C1-7A86D43C32B3}" type="pres">
      <dgm:prSet presAssocID="{C9F0954C-900D-41E2-B136-2BF4B1CFE9A0}" presName="aSpace" presStyleCnt="0"/>
      <dgm:spPr/>
    </dgm:pt>
    <dgm:pt modelId="{8EDF2A81-99BD-428C-9A10-04E95002B921}" type="pres">
      <dgm:prSet presAssocID="{93996469-3695-47EE-9C5E-040D0D0F34C0}" presName="aNode" presStyleLbl="fgAcc1" presStyleIdx="1" presStyleCnt="3" custScaleX="134625" custLinFactY="-6134" custLinFactNeighborX="7523" custLinFactNeighborY="-100000">
        <dgm:presLayoutVars>
          <dgm:bulletEnabled val="1"/>
        </dgm:presLayoutVars>
      </dgm:prSet>
      <dgm:spPr/>
      <dgm:t>
        <a:bodyPr/>
        <a:lstStyle/>
        <a:p>
          <a:endParaRPr lang="en-US"/>
        </a:p>
      </dgm:t>
    </dgm:pt>
    <dgm:pt modelId="{DFA895D4-A312-4515-B611-51E58DAAFD17}" type="pres">
      <dgm:prSet presAssocID="{93996469-3695-47EE-9C5E-040D0D0F34C0}" presName="aSpace" presStyleCnt="0"/>
      <dgm:spPr/>
    </dgm:pt>
    <dgm:pt modelId="{D6C78822-4CC2-4B9F-8CBF-52E8553EDE1C}" type="pres">
      <dgm:prSet presAssocID="{DB0CE19C-797B-4C38-AEEB-39B502C582D9}" presName="aNode" presStyleLbl="fgAcc1" presStyleIdx="2" presStyleCnt="3" custScaleX="132619" custLinFactY="-4799" custLinFactNeighborX="7268" custLinFactNeighborY="-100000">
        <dgm:presLayoutVars>
          <dgm:bulletEnabled val="1"/>
        </dgm:presLayoutVars>
      </dgm:prSet>
      <dgm:spPr/>
      <dgm:t>
        <a:bodyPr/>
        <a:lstStyle/>
        <a:p>
          <a:endParaRPr lang="en-US"/>
        </a:p>
      </dgm:t>
    </dgm:pt>
    <dgm:pt modelId="{0D8E2A16-A7E7-4F81-A91B-0F69AB40E85B}" type="pres">
      <dgm:prSet presAssocID="{DB0CE19C-797B-4C38-AEEB-39B502C582D9}" presName="aSpace" presStyleCnt="0"/>
      <dgm:spPr/>
    </dgm:pt>
  </dgm:ptLst>
  <dgm:cxnLst>
    <dgm:cxn modelId="{7D5EFA55-AB5A-42A5-B409-00113196E5EA}" type="presOf" srcId="{C9F0954C-900D-41E2-B136-2BF4B1CFE9A0}" destId="{FB2346EF-C63F-4254-A407-EB3EEB989E2B}" srcOrd="0" destOrd="0" presId="urn:microsoft.com/office/officeart/2005/8/layout/pyramid2"/>
    <dgm:cxn modelId="{2D9FAAFA-9439-4F8D-BA04-A321F544B538}" type="presOf" srcId="{DB0CE19C-797B-4C38-AEEB-39B502C582D9}" destId="{D6C78822-4CC2-4B9F-8CBF-52E8553EDE1C}" srcOrd="0" destOrd="0" presId="urn:microsoft.com/office/officeart/2005/8/layout/pyramid2"/>
    <dgm:cxn modelId="{6A6BFBD6-5031-4223-A1C6-155D948272B8}" type="presOf" srcId="{BA8C8106-9AC8-410B-A505-581569CB4B5E}" destId="{7EB216EB-B586-4B44-B5A3-98B02EA6AC40}" srcOrd="0" destOrd="0" presId="urn:microsoft.com/office/officeart/2005/8/layout/pyramid2"/>
    <dgm:cxn modelId="{E9A296B0-C9EE-4DA0-BFAE-8C7DE4C488BA}" srcId="{BA8C8106-9AC8-410B-A505-581569CB4B5E}" destId="{DB0CE19C-797B-4C38-AEEB-39B502C582D9}" srcOrd="2" destOrd="0" parTransId="{AE912F85-958A-446C-8A9E-897682A22886}" sibTransId="{A5BE7356-AEC9-45E6-83DA-5A40D9F8D389}"/>
    <dgm:cxn modelId="{7E2754E0-4947-44C4-BFB2-5768031F7B2D}" srcId="{BA8C8106-9AC8-410B-A505-581569CB4B5E}" destId="{C9F0954C-900D-41E2-B136-2BF4B1CFE9A0}" srcOrd="0" destOrd="0" parTransId="{8D6ADB8C-8344-471A-AEF1-748351106EC8}" sibTransId="{1F5A5E61-354D-4559-BCAC-88155AF69F4E}"/>
    <dgm:cxn modelId="{8B8C2701-2B66-4F73-A4BD-43B31EABB9E8}" srcId="{BA8C8106-9AC8-410B-A505-581569CB4B5E}" destId="{93996469-3695-47EE-9C5E-040D0D0F34C0}" srcOrd="1" destOrd="0" parTransId="{2D38D4C5-4D17-4122-9104-D946FFC37B04}" sibTransId="{1BC83BE5-6579-4A85-B3E9-91B6CA4F257B}"/>
    <dgm:cxn modelId="{46938072-1DE8-4EC3-A5A7-A801FDADAB22}" type="presOf" srcId="{93996469-3695-47EE-9C5E-040D0D0F34C0}" destId="{8EDF2A81-99BD-428C-9A10-04E95002B921}" srcOrd="0" destOrd="0" presId="urn:microsoft.com/office/officeart/2005/8/layout/pyramid2"/>
    <dgm:cxn modelId="{4FAB5DA6-9295-487B-A264-E455FBDFCD4E}" type="presParOf" srcId="{7EB216EB-B586-4B44-B5A3-98B02EA6AC40}" destId="{2B99E110-17EE-4A0F-9709-510CD5EFB060}" srcOrd="0" destOrd="0" presId="urn:microsoft.com/office/officeart/2005/8/layout/pyramid2"/>
    <dgm:cxn modelId="{E5FC5D0A-BA58-48A4-98DF-2CDE48D1D2A8}" type="presParOf" srcId="{7EB216EB-B586-4B44-B5A3-98B02EA6AC40}" destId="{CDF5E7DB-2CA9-49BA-9638-B93711C638C4}" srcOrd="1" destOrd="0" presId="urn:microsoft.com/office/officeart/2005/8/layout/pyramid2"/>
    <dgm:cxn modelId="{EB7535ED-E3ED-4A0D-BDF7-46D621AAB151}" type="presParOf" srcId="{CDF5E7DB-2CA9-49BA-9638-B93711C638C4}" destId="{FB2346EF-C63F-4254-A407-EB3EEB989E2B}" srcOrd="0" destOrd="0" presId="urn:microsoft.com/office/officeart/2005/8/layout/pyramid2"/>
    <dgm:cxn modelId="{046DEF41-F5AE-4A44-BB26-1F956A106B2C}" type="presParOf" srcId="{CDF5E7DB-2CA9-49BA-9638-B93711C638C4}" destId="{157CDD4B-A40B-4C33-95C1-7A86D43C32B3}" srcOrd="1" destOrd="0" presId="urn:microsoft.com/office/officeart/2005/8/layout/pyramid2"/>
    <dgm:cxn modelId="{8E92857C-7F60-40AA-8A95-C62206E516E5}" type="presParOf" srcId="{CDF5E7DB-2CA9-49BA-9638-B93711C638C4}" destId="{8EDF2A81-99BD-428C-9A10-04E95002B921}" srcOrd="2" destOrd="0" presId="urn:microsoft.com/office/officeart/2005/8/layout/pyramid2"/>
    <dgm:cxn modelId="{5F6EA068-D86D-482A-AD20-86D72886F3B3}" type="presParOf" srcId="{CDF5E7DB-2CA9-49BA-9638-B93711C638C4}" destId="{DFA895D4-A312-4515-B611-51E58DAAFD17}" srcOrd="3" destOrd="0" presId="urn:microsoft.com/office/officeart/2005/8/layout/pyramid2"/>
    <dgm:cxn modelId="{42D81758-2FCB-4E2E-90E9-79CB6AB048D6}" type="presParOf" srcId="{CDF5E7DB-2CA9-49BA-9638-B93711C638C4}" destId="{D6C78822-4CC2-4B9F-8CBF-52E8553EDE1C}" srcOrd="4" destOrd="0" presId="urn:microsoft.com/office/officeart/2005/8/layout/pyramid2"/>
    <dgm:cxn modelId="{CBBAF3D3-5BA7-4202-8D8B-3A286C89C48B}" type="presParOf" srcId="{CDF5E7DB-2CA9-49BA-9638-B93711C638C4}" destId="{0D8E2A16-A7E7-4F81-A91B-0F69AB40E85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2E40DC6-DF04-42A7-905C-959080F9F82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ECF07E76-DC25-4B14-BB5B-1D6385207E73}">
      <dgm:prSet custT="1"/>
      <dgm:spPr/>
      <dgm:t>
        <a:bodyPr/>
        <a:lstStyle/>
        <a:p>
          <a:pPr rtl="0"/>
          <a:r>
            <a:rPr lang="en-US" sz="2800" dirty="0" smtClean="0"/>
            <a:t>Though the beginning of swallowing is a voluntary action later it becomes involuntary and carried out by a reflex mechanism known as Deglutition reflex</a:t>
          </a:r>
          <a:endParaRPr lang="en-US" sz="2800" dirty="0"/>
        </a:p>
      </dgm:t>
    </dgm:pt>
    <dgm:pt modelId="{1D749BDF-36C7-44EE-BEF2-0BE1C49ED805}" type="parTrans" cxnId="{C14A3D95-04E7-4767-B64E-BF1C3C034F44}">
      <dgm:prSet/>
      <dgm:spPr/>
      <dgm:t>
        <a:bodyPr/>
        <a:lstStyle/>
        <a:p>
          <a:endParaRPr lang="en-US"/>
        </a:p>
      </dgm:t>
    </dgm:pt>
    <dgm:pt modelId="{48C81157-9A3A-4764-9090-DD57C54D7853}" type="sibTrans" cxnId="{C14A3D95-04E7-4767-B64E-BF1C3C034F44}">
      <dgm:prSet/>
      <dgm:spPr/>
      <dgm:t>
        <a:bodyPr/>
        <a:lstStyle/>
        <a:p>
          <a:endParaRPr lang="en-US"/>
        </a:p>
      </dgm:t>
    </dgm:pt>
    <dgm:pt modelId="{2CFF692F-D85D-4E0E-B72E-F5F2476DF493}">
      <dgm:prSet custT="1"/>
      <dgm:spPr/>
      <dgm:t>
        <a:bodyPr/>
        <a:lstStyle/>
        <a:p>
          <a:pPr rtl="0"/>
          <a:r>
            <a:rPr lang="en-US" sz="2800" dirty="0" smtClean="0"/>
            <a:t>Bolus in </a:t>
          </a:r>
          <a:r>
            <a:rPr lang="en-US" sz="2800" dirty="0" err="1" smtClean="0"/>
            <a:t>oropharyngeal</a:t>
          </a:r>
          <a:r>
            <a:rPr lang="en-US" sz="2800" dirty="0" smtClean="0"/>
            <a:t> region</a:t>
          </a:r>
          <a:endParaRPr lang="en-US" sz="2800" dirty="0"/>
        </a:p>
      </dgm:t>
    </dgm:pt>
    <dgm:pt modelId="{41C1C73D-597D-4CD0-95FB-87897D46BF2E}" type="parTrans" cxnId="{EAB3462A-C6F4-409C-BE07-9B128276E303}">
      <dgm:prSet/>
      <dgm:spPr/>
      <dgm:t>
        <a:bodyPr/>
        <a:lstStyle/>
        <a:p>
          <a:endParaRPr lang="en-US"/>
        </a:p>
      </dgm:t>
    </dgm:pt>
    <dgm:pt modelId="{994CEBA6-40A9-4E50-81B0-64E2BB03C500}" type="sibTrans" cxnId="{EAB3462A-C6F4-409C-BE07-9B128276E303}">
      <dgm:prSet/>
      <dgm:spPr/>
      <dgm:t>
        <a:bodyPr/>
        <a:lstStyle/>
        <a:p>
          <a:endParaRPr lang="en-US"/>
        </a:p>
      </dgm:t>
    </dgm:pt>
    <dgm:pt modelId="{79FCD8CE-F128-4168-A7E5-D5098258058E}">
      <dgm:prSet custT="1"/>
      <dgm:spPr/>
      <dgm:t>
        <a:bodyPr/>
        <a:lstStyle/>
        <a:p>
          <a:pPr rtl="0"/>
          <a:r>
            <a:rPr lang="en-US" sz="2800" dirty="0" smtClean="0"/>
            <a:t>Stimulates the receptors</a:t>
          </a:r>
          <a:endParaRPr lang="en-US" sz="2800" dirty="0"/>
        </a:p>
      </dgm:t>
    </dgm:pt>
    <dgm:pt modelId="{BC6D6660-0BDB-4405-B0AC-464460167156}" type="parTrans" cxnId="{4147A3AE-9EB9-43E9-844C-84FAAE875089}">
      <dgm:prSet/>
      <dgm:spPr/>
      <dgm:t>
        <a:bodyPr/>
        <a:lstStyle/>
        <a:p>
          <a:endParaRPr lang="en-US"/>
        </a:p>
      </dgm:t>
    </dgm:pt>
    <dgm:pt modelId="{BC0FB754-C76A-4C1D-912D-1B8EA41FE466}" type="sibTrans" cxnId="{4147A3AE-9EB9-43E9-844C-84FAAE875089}">
      <dgm:prSet/>
      <dgm:spPr/>
      <dgm:t>
        <a:bodyPr/>
        <a:lstStyle/>
        <a:p>
          <a:endParaRPr lang="en-US"/>
        </a:p>
      </dgm:t>
    </dgm:pt>
    <dgm:pt modelId="{0347F2F0-4C72-4DF8-8EFB-3C5A4145CB5C}">
      <dgm:prSet custT="1"/>
      <dgm:spPr/>
      <dgm:t>
        <a:bodyPr/>
        <a:lstStyle/>
        <a:p>
          <a:pPr rtl="0"/>
          <a:r>
            <a:rPr lang="en-US" sz="2800" dirty="0" smtClean="0"/>
            <a:t>Afferent impulses from </a:t>
          </a:r>
          <a:r>
            <a:rPr lang="en-US" sz="2800" dirty="0" err="1" smtClean="0"/>
            <a:t>oropharengeal</a:t>
          </a:r>
          <a:r>
            <a:rPr lang="en-US" sz="2800" dirty="0" smtClean="0"/>
            <a:t> receptors  to deglutition center(at the floor of </a:t>
          </a:r>
          <a:r>
            <a:rPr lang="en-US" sz="2800" dirty="0" err="1" smtClean="0"/>
            <a:t>IVth</a:t>
          </a:r>
          <a:r>
            <a:rPr lang="en-US" sz="2800" dirty="0" smtClean="0"/>
            <a:t> ventricle in medulla)via </a:t>
          </a:r>
          <a:r>
            <a:rPr lang="en-US" sz="2800" dirty="0" err="1" smtClean="0"/>
            <a:t>glossopharyngeal</a:t>
          </a:r>
          <a:r>
            <a:rPr lang="en-US" sz="2800" dirty="0" smtClean="0"/>
            <a:t> nerve</a:t>
          </a:r>
          <a:endParaRPr lang="en-US" sz="2800" dirty="0"/>
        </a:p>
      </dgm:t>
    </dgm:pt>
    <dgm:pt modelId="{14A34BCF-172D-4A03-B1C9-A4B1A105414E}" type="parTrans" cxnId="{D71CB858-8CA9-4DC7-82F7-03F64F29B5C2}">
      <dgm:prSet/>
      <dgm:spPr/>
      <dgm:t>
        <a:bodyPr/>
        <a:lstStyle/>
        <a:p>
          <a:endParaRPr lang="en-US"/>
        </a:p>
      </dgm:t>
    </dgm:pt>
    <dgm:pt modelId="{786900A8-6045-405A-8352-B672A65CD7D3}" type="sibTrans" cxnId="{D71CB858-8CA9-4DC7-82F7-03F64F29B5C2}">
      <dgm:prSet/>
      <dgm:spPr/>
      <dgm:t>
        <a:bodyPr/>
        <a:lstStyle/>
        <a:p>
          <a:endParaRPr lang="en-US"/>
        </a:p>
      </dgm:t>
    </dgm:pt>
    <dgm:pt modelId="{AD18BFA6-B27A-4504-811D-6441D17B4100}" type="pres">
      <dgm:prSet presAssocID="{E2E40DC6-DF04-42A7-905C-959080F9F826}" presName="Name0" presStyleCnt="0">
        <dgm:presLayoutVars>
          <dgm:dir/>
          <dgm:animLvl val="lvl"/>
          <dgm:resizeHandles val="exact"/>
        </dgm:presLayoutVars>
      </dgm:prSet>
      <dgm:spPr/>
      <dgm:t>
        <a:bodyPr/>
        <a:lstStyle/>
        <a:p>
          <a:endParaRPr lang="en-US"/>
        </a:p>
      </dgm:t>
    </dgm:pt>
    <dgm:pt modelId="{B1BEF76A-475D-4958-A4E9-D44219035F2D}" type="pres">
      <dgm:prSet presAssocID="{0347F2F0-4C72-4DF8-8EFB-3C5A4145CB5C}" presName="boxAndChildren" presStyleCnt="0"/>
      <dgm:spPr/>
    </dgm:pt>
    <dgm:pt modelId="{8798E146-9E9B-4561-892F-3FE8E812673F}" type="pres">
      <dgm:prSet presAssocID="{0347F2F0-4C72-4DF8-8EFB-3C5A4145CB5C}" presName="parentTextBox" presStyleLbl="node1" presStyleIdx="0" presStyleCnt="4"/>
      <dgm:spPr/>
      <dgm:t>
        <a:bodyPr/>
        <a:lstStyle/>
        <a:p>
          <a:endParaRPr lang="en-US"/>
        </a:p>
      </dgm:t>
    </dgm:pt>
    <dgm:pt modelId="{D26A0023-E318-4744-A613-4E4F703029A9}" type="pres">
      <dgm:prSet presAssocID="{BC0FB754-C76A-4C1D-912D-1B8EA41FE466}" presName="sp" presStyleCnt="0"/>
      <dgm:spPr/>
    </dgm:pt>
    <dgm:pt modelId="{A95A5965-4138-4807-BBD9-A25A90259792}" type="pres">
      <dgm:prSet presAssocID="{79FCD8CE-F128-4168-A7E5-D5098258058E}" presName="arrowAndChildren" presStyleCnt="0"/>
      <dgm:spPr/>
    </dgm:pt>
    <dgm:pt modelId="{CACD28B3-7350-46B3-B8E8-00B305DE1706}" type="pres">
      <dgm:prSet presAssocID="{79FCD8CE-F128-4168-A7E5-D5098258058E}" presName="parentTextArrow" presStyleLbl="node1" presStyleIdx="1" presStyleCnt="4"/>
      <dgm:spPr/>
      <dgm:t>
        <a:bodyPr/>
        <a:lstStyle/>
        <a:p>
          <a:endParaRPr lang="en-US"/>
        </a:p>
      </dgm:t>
    </dgm:pt>
    <dgm:pt modelId="{915E8DB7-9442-40DE-A68D-3C0060264898}" type="pres">
      <dgm:prSet presAssocID="{994CEBA6-40A9-4E50-81B0-64E2BB03C500}" presName="sp" presStyleCnt="0"/>
      <dgm:spPr/>
    </dgm:pt>
    <dgm:pt modelId="{306A56D6-042F-4800-8BF0-5C1C64F845EC}" type="pres">
      <dgm:prSet presAssocID="{2CFF692F-D85D-4E0E-B72E-F5F2476DF493}" presName="arrowAndChildren" presStyleCnt="0"/>
      <dgm:spPr/>
    </dgm:pt>
    <dgm:pt modelId="{3988AC55-5E82-4D90-8F3E-4689D8E9CD32}" type="pres">
      <dgm:prSet presAssocID="{2CFF692F-D85D-4E0E-B72E-F5F2476DF493}" presName="parentTextArrow" presStyleLbl="node1" presStyleIdx="2" presStyleCnt="4"/>
      <dgm:spPr/>
      <dgm:t>
        <a:bodyPr/>
        <a:lstStyle/>
        <a:p>
          <a:endParaRPr lang="en-US"/>
        </a:p>
      </dgm:t>
    </dgm:pt>
    <dgm:pt modelId="{B5599BF0-86E3-4882-9858-0849941E2884}" type="pres">
      <dgm:prSet presAssocID="{48C81157-9A3A-4764-9090-DD57C54D7853}" presName="sp" presStyleCnt="0"/>
      <dgm:spPr/>
    </dgm:pt>
    <dgm:pt modelId="{D89B7AFF-6414-41A8-9F2A-C6C574D53546}" type="pres">
      <dgm:prSet presAssocID="{ECF07E76-DC25-4B14-BB5B-1D6385207E73}" presName="arrowAndChildren" presStyleCnt="0"/>
      <dgm:spPr/>
    </dgm:pt>
    <dgm:pt modelId="{3BC6F24F-1E6D-447F-9431-99FB18B44488}" type="pres">
      <dgm:prSet presAssocID="{ECF07E76-DC25-4B14-BB5B-1D6385207E73}" presName="parentTextArrow" presStyleLbl="node1" presStyleIdx="3" presStyleCnt="4"/>
      <dgm:spPr/>
      <dgm:t>
        <a:bodyPr/>
        <a:lstStyle/>
        <a:p>
          <a:endParaRPr lang="en-US"/>
        </a:p>
      </dgm:t>
    </dgm:pt>
  </dgm:ptLst>
  <dgm:cxnLst>
    <dgm:cxn modelId="{D71CB858-8CA9-4DC7-82F7-03F64F29B5C2}" srcId="{E2E40DC6-DF04-42A7-905C-959080F9F826}" destId="{0347F2F0-4C72-4DF8-8EFB-3C5A4145CB5C}" srcOrd="3" destOrd="0" parTransId="{14A34BCF-172D-4A03-B1C9-A4B1A105414E}" sibTransId="{786900A8-6045-405A-8352-B672A65CD7D3}"/>
    <dgm:cxn modelId="{DFD147C7-E578-4A62-98D2-1A9B0B96A071}" type="presOf" srcId="{ECF07E76-DC25-4B14-BB5B-1D6385207E73}" destId="{3BC6F24F-1E6D-447F-9431-99FB18B44488}" srcOrd="0" destOrd="0" presId="urn:microsoft.com/office/officeart/2005/8/layout/process4"/>
    <dgm:cxn modelId="{30A6FE46-FF80-4746-8236-917587615D14}" type="presOf" srcId="{0347F2F0-4C72-4DF8-8EFB-3C5A4145CB5C}" destId="{8798E146-9E9B-4561-892F-3FE8E812673F}" srcOrd="0" destOrd="0" presId="urn:microsoft.com/office/officeart/2005/8/layout/process4"/>
    <dgm:cxn modelId="{982F69E2-7CBE-4885-A6A9-95ACC36F7653}" type="presOf" srcId="{E2E40DC6-DF04-42A7-905C-959080F9F826}" destId="{AD18BFA6-B27A-4504-811D-6441D17B4100}" srcOrd="0" destOrd="0" presId="urn:microsoft.com/office/officeart/2005/8/layout/process4"/>
    <dgm:cxn modelId="{92FC810E-605C-4E53-A840-606BC585D851}" type="presOf" srcId="{2CFF692F-D85D-4E0E-B72E-F5F2476DF493}" destId="{3988AC55-5E82-4D90-8F3E-4689D8E9CD32}" srcOrd="0" destOrd="0" presId="urn:microsoft.com/office/officeart/2005/8/layout/process4"/>
    <dgm:cxn modelId="{C14A3D95-04E7-4767-B64E-BF1C3C034F44}" srcId="{E2E40DC6-DF04-42A7-905C-959080F9F826}" destId="{ECF07E76-DC25-4B14-BB5B-1D6385207E73}" srcOrd="0" destOrd="0" parTransId="{1D749BDF-36C7-44EE-BEF2-0BE1C49ED805}" sibTransId="{48C81157-9A3A-4764-9090-DD57C54D7853}"/>
    <dgm:cxn modelId="{EAB3462A-C6F4-409C-BE07-9B128276E303}" srcId="{E2E40DC6-DF04-42A7-905C-959080F9F826}" destId="{2CFF692F-D85D-4E0E-B72E-F5F2476DF493}" srcOrd="1" destOrd="0" parTransId="{41C1C73D-597D-4CD0-95FB-87897D46BF2E}" sibTransId="{994CEBA6-40A9-4E50-81B0-64E2BB03C500}"/>
    <dgm:cxn modelId="{C53424E8-DF86-498E-A4AA-2504434E98A6}" type="presOf" srcId="{79FCD8CE-F128-4168-A7E5-D5098258058E}" destId="{CACD28B3-7350-46B3-B8E8-00B305DE1706}" srcOrd="0" destOrd="0" presId="urn:microsoft.com/office/officeart/2005/8/layout/process4"/>
    <dgm:cxn modelId="{4147A3AE-9EB9-43E9-844C-84FAAE875089}" srcId="{E2E40DC6-DF04-42A7-905C-959080F9F826}" destId="{79FCD8CE-F128-4168-A7E5-D5098258058E}" srcOrd="2" destOrd="0" parTransId="{BC6D6660-0BDB-4405-B0AC-464460167156}" sibTransId="{BC0FB754-C76A-4C1D-912D-1B8EA41FE466}"/>
    <dgm:cxn modelId="{EC8A9A5A-BA47-46B0-9C46-33093FA61A76}" type="presParOf" srcId="{AD18BFA6-B27A-4504-811D-6441D17B4100}" destId="{B1BEF76A-475D-4958-A4E9-D44219035F2D}" srcOrd="0" destOrd="0" presId="urn:microsoft.com/office/officeart/2005/8/layout/process4"/>
    <dgm:cxn modelId="{E5FBC286-1C3B-45F8-B94E-84AE42B5F8A8}" type="presParOf" srcId="{B1BEF76A-475D-4958-A4E9-D44219035F2D}" destId="{8798E146-9E9B-4561-892F-3FE8E812673F}" srcOrd="0" destOrd="0" presId="urn:microsoft.com/office/officeart/2005/8/layout/process4"/>
    <dgm:cxn modelId="{5AD1DA0E-11FA-4DF0-9545-1D48B74AEA81}" type="presParOf" srcId="{AD18BFA6-B27A-4504-811D-6441D17B4100}" destId="{D26A0023-E318-4744-A613-4E4F703029A9}" srcOrd="1" destOrd="0" presId="urn:microsoft.com/office/officeart/2005/8/layout/process4"/>
    <dgm:cxn modelId="{BD46C731-720A-4160-A017-F0A225874C8B}" type="presParOf" srcId="{AD18BFA6-B27A-4504-811D-6441D17B4100}" destId="{A95A5965-4138-4807-BBD9-A25A90259792}" srcOrd="2" destOrd="0" presId="urn:microsoft.com/office/officeart/2005/8/layout/process4"/>
    <dgm:cxn modelId="{68D6EE0E-FCA0-47D0-A933-1E078E450E99}" type="presParOf" srcId="{A95A5965-4138-4807-BBD9-A25A90259792}" destId="{CACD28B3-7350-46B3-B8E8-00B305DE1706}" srcOrd="0" destOrd="0" presId="urn:microsoft.com/office/officeart/2005/8/layout/process4"/>
    <dgm:cxn modelId="{61ED6D19-8D98-4AB0-A52F-2091EDFFD528}" type="presParOf" srcId="{AD18BFA6-B27A-4504-811D-6441D17B4100}" destId="{915E8DB7-9442-40DE-A68D-3C0060264898}" srcOrd="3" destOrd="0" presId="urn:microsoft.com/office/officeart/2005/8/layout/process4"/>
    <dgm:cxn modelId="{41CF71AF-8F87-40E8-9EEB-825CBFF0F3DA}" type="presParOf" srcId="{AD18BFA6-B27A-4504-811D-6441D17B4100}" destId="{306A56D6-042F-4800-8BF0-5C1C64F845EC}" srcOrd="4" destOrd="0" presId="urn:microsoft.com/office/officeart/2005/8/layout/process4"/>
    <dgm:cxn modelId="{C7AE7E40-3AA5-444E-8D5D-C70DFD40F3F7}" type="presParOf" srcId="{306A56D6-042F-4800-8BF0-5C1C64F845EC}" destId="{3988AC55-5E82-4D90-8F3E-4689D8E9CD32}" srcOrd="0" destOrd="0" presId="urn:microsoft.com/office/officeart/2005/8/layout/process4"/>
    <dgm:cxn modelId="{BD33D0EC-CEB9-4EF3-8CA9-14C630A3BDE4}" type="presParOf" srcId="{AD18BFA6-B27A-4504-811D-6441D17B4100}" destId="{B5599BF0-86E3-4882-9858-0849941E2884}" srcOrd="5" destOrd="0" presId="urn:microsoft.com/office/officeart/2005/8/layout/process4"/>
    <dgm:cxn modelId="{AF41F837-54BA-4C7B-B39F-189F82256A92}" type="presParOf" srcId="{AD18BFA6-B27A-4504-811D-6441D17B4100}" destId="{D89B7AFF-6414-41A8-9F2A-C6C574D53546}" srcOrd="6" destOrd="0" presId="urn:microsoft.com/office/officeart/2005/8/layout/process4"/>
    <dgm:cxn modelId="{B384D9CB-5627-4316-8DAA-95D48F5A23C1}" type="presParOf" srcId="{D89B7AFF-6414-41A8-9F2A-C6C574D53546}" destId="{3BC6F24F-1E6D-447F-9431-99FB18B4448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3AA623-2C4D-415B-9252-5E505A2B5B3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36694D7-F7D0-4201-8E97-0578595DDD72}">
      <dgm:prSet custT="1"/>
      <dgm:spPr/>
      <dgm:t>
        <a:bodyPr/>
        <a:lstStyle/>
        <a:p>
          <a:pPr rtl="0"/>
          <a:r>
            <a:rPr lang="en-US" sz="3200" dirty="0" smtClean="0"/>
            <a:t>Efferent impulses </a:t>
          </a:r>
          <a:r>
            <a:rPr lang="en-US" sz="3200" dirty="0" err="1" smtClean="0"/>
            <a:t>glossopharyngeal</a:t>
          </a:r>
          <a:r>
            <a:rPr lang="en-US" sz="3200" dirty="0" smtClean="0"/>
            <a:t> (pharyngeal stage) and vagus nerve(esophageal stage)</a:t>
          </a:r>
          <a:endParaRPr lang="en-US" sz="3200" dirty="0"/>
        </a:p>
      </dgm:t>
    </dgm:pt>
    <dgm:pt modelId="{D2F4F66B-451A-4D92-B875-7036AFDADE8A}" type="parTrans" cxnId="{547893F2-56B2-4B46-B523-7E358FE998CA}">
      <dgm:prSet/>
      <dgm:spPr/>
      <dgm:t>
        <a:bodyPr/>
        <a:lstStyle/>
        <a:p>
          <a:endParaRPr lang="en-US"/>
        </a:p>
      </dgm:t>
    </dgm:pt>
    <dgm:pt modelId="{5B05CFC4-5DB0-420D-BEDE-35F9A6C4AAAC}" type="sibTrans" cxnId="{547893F2-56B2-4B46-B523-7E358FE998CA}">
      <dgm:prSet/>
      <dgm:spPr/>
      <dgm:t>
        <a:bodyPr/>
        <a:lstStyle/>
        <a:p>
          <a:endParaRPr lang="en-US"/>
        </a:p>
      </dgm:t>
    </dgm:pt>
    <dgm:pt modelId="{CE9F63B2-891A-4F14-9310-3A65F7CDB855}">
      <dgm:prSet custT="1"/>
      <dgm:spPr/>
      <dgm:t>
        <a:bodyPr/>
        <a:lstStyle/>
        <a:p>
          <a:pPr rtl="0"/>
          <a:r>
            <a:rPr lang="en-US" sz="3600" dirty="0" smtClean="0"/>
            <a:t>Reach soft palate pharynx esophagus</a:t>
          </a:r>
          <a:endParaRPr lang="en-US" sz="3600" dirty="0"/>
        </a:p>
      </dgm:t>
    </dgm:pt>
    <dgm:pt modelId="{54177804-7F33-4336-8EDE-6E17B9A01764}" type="parTrans" cxnId="{21A32438-ACBD-4A1F-88AD-D81FF8DEAF5F}">
      <dgm:prSet/>
      <dgm:spPr/>
      <dgm:t>
        <a:bodyPr/>
        <a:lstStyle/>
        <a:p>
          <a:endParaRPr lang="en-US"/>
        </a:p>
      </dgm:t>
    </dgm:pt>
    <dgm:pt modelId="{789381EE-2C4B-4FB1-A5F4-561E8C941CB7}" type="sibTrans" cxnId="{21A32438-ACBD-4A1F-88AD-D81FF8DEAF5F}">
      <dgm:prSet/>
      <dgm:spPr/>
      <dgm:t>
        <a:bodyPr/>
        <a:lstStyle/>
        <a:p>
          <a:endParaRPr lang="en-US"/>
        </a:p>
      </dgm:t>
    </dgm:pt>
    <dgm:pt modelId="{40231B2B-48D3-49FF-87FF-528AC5D8F94F}">
      <dgm:prSet custT="1"/>
      <dgm:spPr/>
      <dgm:t>
        <a:bodyPr/>
        <a:lstStyle/>
        <a:p>
          <a:pPr rtl="0"/>
          <a:r>
            <a:rPr lang="en-US" sz="3200" dirty="0" smtClean="0"/>
            <a:t>Cause upward movement of soft </a:t>
          </a:r>
          <a:r>
            <a:rPr lang="en-US" sz="3200" dirty="0" err="1" smtClean="0"/>
            <a:t>palate,upward</a:t>
          </a:r>
          <a:r>
            <a:rPr lang="en-US" sz="3200" dirty="0" smtClean="0"/>
            <a:t> movement of </a:t>
          </a:r>
          <a:r>
            <a:rPr lang="en-US" sz="3200" dirty="0" err="1" smtClean="0"/>
            <a:t>larynx,occurance</a:t>
          </a:r>
          <a:r>
            <a:rPr lang="en-US" sz="3200" dirty="0" smtClean="0"/>
            <a:t> of peristalsis.</a:t>
          </a:r>
          <a:endParaRPr lang="en-US" sz="3200" dirty="0"/>
        </a:p>
      </dgm:t>
    </dgm:pt>
    <dgm:pt modelId="{D1A6D168-0E8C-428F-BA3E-BCCBFDB0338D}" type="parTrans" cxnId="{27243E3B-1A5E-46B1-BFF8-DA5D526BC7F6}">
      <dgm:prSet/>
      <dgm:spPr/>
      <dgm:t>
        <a:bodyPr/>
        <a:lstStyle/>
        <a:p>
          <a:endParaRPr lang="en-US"/>
        </a:p>
      </dgm:t>
    </dgm:pt>
    <dgm:pt modelId="{627F04B8-6715-4B43-B709-BBC8FB7D726E}" type="sibTrans" cxnId="{27243E3B-1A5E-46B1-BFF8-DA5D526BC7F6}">
      <dgm:prSet/>
      <dgm:spPr/>
      <dgm:t>
        <a:bodyPr/>
        <a:lstStyle/>
        <a:p>
          <a:endParaRPr lang="en-US"/>
        </a:p>
      </dgm:t>
    </dgm:pt>
    <dgm:pt modelId="{4D37D0BB-E815-41D8-BBDD-D3798F740077}" type="pres">
      <dgm:prSet presAssocID="{053AA623-2C4D-415B-9252-5E505A2B5B37}" presName="outerComposite" presStyleCnt="0">
        <dgm:presLayoutVars>
          <dgm:chMax val="5"/>
          <dgm:dir/>
          <dgm:resizeHandles val="exact"/>
        </dgm:presLayoutVars>
      </dgm:prSet>
      <dgm:spPr/>
      <dgm:t>
        <a:bodyPr/>
        <a:lstStyle/>
        <a:p>
          <a:endParaRPr lang="en-US"/>
        </a:p>
      </dgm:t>
    </dgm:pt>
    <dgm:pt modelId="{9C1047C9-7166-4F9D-9449-465D39132B2F}" type="pres">
      <dgm:prSet presAssocID="{053AA623-2C4D-415B-9252-5E505A2B5B37}" presName="dummyMaxCanvas" presStyleCnt="0">
        <dgm:presLayoutVars/>
      </dgm:prSet>
      <dgm:spPr/>
    </dgm:pt>
    <dgm:pt modelId="{43DAE70A-6CAE-4891-9B44-E10548CC48F3}" type="pres">
      <dgm:prSet presAssocID="{053AA623-2C4D-415B-9252-5E505A2B5B37}" presName="ThreeNodes_1" presStyleLbl="node1" presStyleIdx="0" presStyleCnt="3" custScaleY="108955">
        <dgm:presLayoutVars>
          <dgm:bulletEnabled val="1"/>
        </dgm:presLayoutVars>
      </dgm:prSet>
      <dgm:spPr/>
      <dgm:t>
        <a:bodyPr/>
        <a:lstStyle/>
        <a:p>
          <a:endParaRPr lang="en-US"/>
        </a:p>
      </dgm:t>
    </dgm:pt>
    <dgm:pt modelId="{F5DDBE3F-6EEB-484B-929D-F537169E9895}" type="pres">
      <dgm:prSet presAssocID="{053AA623-2C4D-415B-9252-5E505A2B5B37}" presName="ThreeNodes_2" presStyleLbl="node1" presStyleIdx="1" presStyleCnt="3">
        <dgm:presLayoutVars>
          <dgm:bulletEnabled val="1"/>
        </dgm:presLayoutVars>
      </dgm:prSet>
      <dgm:spPr/>
      <dgm:t>
        <a:bodyPr/>
        <a:lstStyle/>
        <a:p>
          <a:endParaRPr lang="en-US"/>
        </a:p>
      </dgm:t>
    </dgm:pt>
    <dgm:pt modelId="{17425763-064B-429E-9C2A-7967FA83FFD9}" type="pres">
      <dgm:prSet presAssocID="{053AA623-2C4D-415B-9252-5E505A2B5B37}" presName="ThreeNodes_3" presStyleLbl="node1" presStyleIdx="2" presStyleCnt="3">
        <dgm:presLayoutVars>
          <dgm:bulletEnabled val="1"/>
        </dgm:presLayoutVars>
      </dgm:prSet>
      <dgm:spPr/>
      <dgm:t>
        <a:bodyPr/>
        <a:lstStyle/>
        <a:p>
          <a:endParaRPr lang="en-US"/>
        </a:p>
      </dgm:t>
    </dgm:pt>
    <dgm:pt modelId="{1D789BD9-50DE-41A6-AF5E-3DEEA8839314}" type="pres">
      <dgm:prSet presAssocID="{053AA623-2C4D-415B-9252-5E505A2B5B37}" presName="ThreeConn_1-2" presStyleLbl="fgAccFollowNode1" presStyleIdx="0" presStyleCnt="2">
        <dgm:presLayoutVars>
          <dgm:bulletEnabled val="1"/>
        </dgm:presLayoutVars>
      </dgm:prSet>
      <dgm:spPr/>
      <dgm:t>
        <a:bodyPr/>
        <a:lstStyle/>
        <a:p>
          <a:endParaRPr lang="en-US"/>
        </a:p>
      </dgm:t>
    </dgm:pt>
    <dgm:pt modelId="{FF478AF7-23B9-4B43-9021-0B984EE316DC}" type="pres">
      <dgm:prSet presAssocID="{053AA623-2C4D-415B-9252-5E505A2B5B37}" presName="ThreeConn_2-3" presStyleLbl="fgAccFollowNode1" presStyleIdx="1" presStyleCnt="2">
        <dgm:presLayoutVars>
          <dgm:bulletEnabled val="1"/>
        </dgm:presLayoutVars>
      </dgm:prSet>
      <dgm:spPr/>
      <dgm:t>
        <a:bodyPr/>
        <a:lstStyle/>
        <a:p>
          <a:endParaRPr lang="en-US"/>
        </a:p>
      </dgm:t>
    </dgm:pt>
    <dgm:pt modelId="{1E937400-16EF-467B-9BC7-14521358D0AD}" type="pres">
      <dgm:prSet presAssocID="{053AA623-2C4D-415B-9252-5E505A2B5B37}" presName="ThreeNodes_1_text" presStyleLbl="node1" presStyleIdx="2" presStyleCnt="3">
        <dgm:presLayoutVars>
          <dgm:bulletEnabled val="1"/>
        </dgm:presLayoutVars>
      </dgm:prSet>
      <dgm:spPr/>
      <dgm:t>
        <a:bodyPr/>
        <a:lstStyle/>
        <a:p>
          <a:endParaRPr lang="en-US"/>
        </a:p>
      </dgm:t>
    </dgm:pt>
    <dgm:pt modelId="{E9E3CC2C-99AB-471F-B5B7-BDEFE1ACC6C6}" type="pres">
      <dgm:prSet presAssocID="{053AA623-2C4D-415B-9252-5E505A2B5B37}" presName="ThreeNodes_2_text" presStyleLbl="node1" presStyleIdx="2" presStyleCnt="3">
        <dgm:presLayoutVars>
          <dgm:bulletEnabled val="1"/>
        </dgm:presLayoutVars>
      </dgm:prSet>
      <dgm:spPr/>
      <dgm:t>
        <a:bodyPr/>
        <a:lstStyle/>
        <a:p>
          <a:endParaRPr lang="en-US"/>
        </a:p>
      </dgm:t>
    </dgm:pt>
    <dgm:pt modelId="{F50E2CB5-6686-4A79-B6E1-48F23203EBEA}" type="pres">
      <dgm:prSet presAssocID="{053AA623-2C4D-415B-9252-5E505A2B5B37}" presName="ThreeNodes_3_text" presStyleLbl="node1" presStyleIdx="2" presStyleCnt="3">
        <dgm:presLayoutVars>
          <dgm:bulletEnabled val="1"/>
        </dgm:presLayoutVars>
      </dgm:prSet>
      <dgm:spPr/>
      <dgm:t>
        <a:bodyPr/>
        <a:lstStyle/>
        <a:p>
          <a:endParaRPr lang="en-US"/>
        </a:p>
      </dgm:t>
    </dgm:pt>
  </dgm:ptLst>
  <dgm:cxnLst>
    <dgm:cxn modelId="{218DFF28-B8BF-4B30-BD13-AC7A8BE55297}" type="presOf" srcId="{CE9F63B2-891A-4F14-9310-3A65F7CDB855}" destId="{F5DDBE3F-6EEB-484B-929D-F537169E9895}" srcOrd="0" destOrd="0" presId="urn:microsoft.com/office/officeart/2005/8/layout/vProcess5"/>
    <dgm:cxn modelId="{3ED023FD-EA83-4897-B238-05BD9C7F9301}" type="presOf" srcId="{5B05CFC4-5DB0-420D-BEDE-35F9A6C4AAAC}" destId="{1D789BD9-50DE-41A6-AF5E-3DEEA8839314}" srcOrd="0" destOrd="0" presId="urn:microsoft.com/office/officeart/2005/8/layout/vProcess5"/>
    <dgm:cxn modelId="{8078A009-4C0F-40E4-8B35-CB275673056B}" type="presOf" srcId="{CE9F63B2-891A-4F14-9310-3A65F7CDB855}" destId="{E9E3CC2C-99AB-471F-B5B7-BDEFE1ACC6C6}" srcOrd="1" destOrd="0" presId="urn:microsoft.com/office/officeart/2005/8/layout/vProcess5"/>
    <dgm:cxn modelId="{861906DE-F55F-4C1C-8D3C-37C02D96E49C}" type="presOf" srcId="{40231B2B-48D3-49FF-87FF-528AC5D8F94F}" destId="{F50E2CB5-6686-4A79-B6E1-48F23203EBEA}" srcOrd="1" destOrd="0" presId="urn:microsoft.com/office/officeart/2005/8/layout/vProcess5"/>
    <dgm:cxn modelId="{52207558-AA4E-4D08-AF56-D155D36C790F}" type="presOf" srcId="{789381EE-2C4B-4FB1-A5F4-561E8C941CB7}" destId="{FF478AF7-23B9-4B43-9021-0B984EE316DC}" srcOrd="0" destOrd="0" presId="urn:microsoft.com/office/officeart/2005/8/layout/vProcess5"/>
    <dgm:cxn modelId="{547893F2-56B2-4B46-B523-7E358FE998CA}" srcId="{053AA623-2C4D-415B-9252-5E505A2B5B37}" destId="{E36694D7-F7D0-4201-8E97-0578595DDD72}" srcOrd="0" destOrd="0" parTransId="{D2F4F66B-451A-4D92-B875-7036AFDADE8A}" sibTransId="{5B05CFC4-5DB0-420D-BEDE-35F9A6C4AAAC}"/>
    <dgm:cxn modelId="{9D61B2A6-7BBD-444E-9BB7-F52D6B916D55}" type="presOf" srcId="{E36694D7-F7D0-4201-8E97-0578595DDD72}" destId="{43DAE70A-6CAE-4891-9B44-E10548CC48F3}" srcOrd="0" destOrd="0" presId="urn:microsoft.com/office/officeart/2005/8/layout/vProcess5"/>
    <dgm:cxn modelId="{A53E16EB-605C-44C5-8E90-622799D53D52}" type="presOf" srcId="{053AA623-2C4D-415B-9252-5E505A2B5B37}" destId="{4D37D0BB-E815-41D8-BBDD-D3798F740077}" srcOrd="0" destOrd="0" presId="urn:microsoft.com/office/officeart/2005/8/layout/vProcess5"/>
    <dgm:cxn modelId="{27243E3B-1A5E-46B1-BFF8-DA5D526BC7F6}" srcId="{053AA623-2C4D-415B-9252-5E505A2B5B37}" destId="{40231B2B-48D3-49FF-87FF-528AC5D8F94F}" srcOrd="2" destOrd="0" parTransId="{D1A6D168-0E8C-428F-BA3E-BCCBFDB0338D}" sibTransId="{627F04B8-6715-4B43-B709-BBC8FB7D726E}"/>
    <dgm:cxn modelId="{21A32438-ACBD-4A1F-88AD-D81FF8DEAF5F}" srcId="{053AA623-2C4D-415B-9252-5E505A2B5B37}" destId="{CE9F63B2-891A-4F14-9310-3A65F7CDB855}" srcOrd="1" destOrd="0" parTransId="{54177804-7F33-4336-8EDE-6E17B9A01764}" sibTransId="{789381EE-2C4B-4FB1-A5F4-561E8C941CB7}"/>
    <dgm:cxn modelId="{31BE5CE7-D739-4C4E-9A47-EC40DB7ADBEE}" type="presOf" srcId="{E36694D7-F7D0-4201-8E97-0578595DDD72}" destId="{1E937400-16EF-467B-9BC7-14521358D0AD}" srcOrd="1" destOrd="0" presId="urn:microsoft.com/office/officeart/2005/8/layout/vProcess5"/>
    <dgm:cxn modelId="{23B0E97D-F6C2-4921-949C-1BEE3ED9F8D4}" type="presOf" srcId="{40231B2B-48D3-49FF-87FF-528AC5D8F94F}" destId="{17425763-064B-429E-9C2A-7967FA83FFD9}" srcOrd="0" destOrd="0" presId="urn:microsoft.com/office/officeart/2005/8/layout/vProcess5"/>
    <dgm:cxn modelId="{86F1ECCF-9941-4393-9DB5-F824DECBCC17}" type="presParOf" srcId="{4D37D0BB-E815-41D8-BBDD-D3798F740077}" destId="{9C1047C9-7166-4F9D-9449-465D39132B2F}" srcOrd="0" destOrd="0" presId="urn:microsoft.com/office/officeart/2005/8/layout/vProcess5"/>
    <dgm:cxn modelId="{0E041222-A993-47B2-83B0-DDC8D08827BD}" type="presParOf" srcId="{4D37D0BB-E815-41D8-BBDD-D3798F740077}" destId="{43DAE70A-6CAE-4891-9B44-E10548CC48F3}" srcOrd="1" destOrd="0" presId="urn:microsoft.com/office/officeart/2005/8/layout/vProcess5"/>
    <dgm:cxn modelId="{AC3E758C-614F-46E2-8B34-09E70489AAFF}" type="presParOf" srcId="{4D37D0BB-E815-41D8-BBDD-D3798F740077}" destId="{F5DDBE3F-6EEB-484B-929D-F537169E9895}" srcOrd="2" destOrd="0" presId="urn:microsoft.com/office/officeart/2005/8/layout/vProcess5"/>
    <dgm:cxn modelId="{BE8F0E60-4716-4423-90BB-8433C4840262}" type="presParOf" srcId="{4D37D0BB-E815-41D8-BBDD-D3798F740077}" destId="{17425763-064B-429E-9C2A-7967FA83FFD9}" srcOrd="3" destOrd="0" presId="urn:microsoft.com/office/officeart/2005/8/layout/vProcess5"/>
    <dgm:cxn modelId="{8767B6F1-A641-4A3A-9E73-11A909736265}" type="presParOf" srcId="{4D37D0BB-E815-41D8-BBDD-D3798F740077}" destId="{1D789BD9-50DE-41A6-AF5E-3DEEA8839314}" srcOrd="4" destOrd="0" presId="urn:microsoft.com/office/officeart/2005/8/layout/vProcess5"/>
    <dgm:cxn modelId="{F2478B54-D607-4539-8244-6CBDEBC7D357}" type="presParOf" srcId="{4D37D0BB-E815-41D8-BBDD-D3798F740077}" destId="{FF478AF7-23B9-4B43-9021-0B984EE316DC}" srcOrd="5" destOrd="0" presId="urn:microsoft.com/office/officeart/2005/8/layout/vProcess5"/>
    <dgm:cxn modelId="{6EFDDA8B-E1FE-42AE-BE8F-D56D97E7394A}" type="presParOf" srcId="{4D37D0BB-E815-41D8-BBDD-D3798F740077}" destId="{1E937400-16EF-467B-9BC7-14521358D0AD}" srcOrd="6" destOrd="0" presId="urn:microsoft.com/office/officeart/2005/8/layout/vProcess5"/>
    <dgm:cxn modelId="{2C2BF232-2BF7-4D55-A42A-4E317F462ACD}" type="presParOf" srcId="{4D37D0BB-E815-41D8-BBDD-D3798F740077}" destId="{E9E3CC2C-99AB-471F-B5B7-BDEFE1ACC6C6}" srcOrd="7" destOrd="0" presId="urn:microsoft.com/office/officeart/2005/8/layout/vProcess5"/>
    <dgm:cxn modelId="{861C02F9-366F-4AF3-BDAC-EEF6859A04C4}" type="presParOf" srcId="{4D37D0BB-E815-41D8-BBDD-D3798F740077}" destId="{F50E2CB5-6686-4A79-B6E1-48F23203EBE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3A13FF-2932-4B62-BB94-917AACBFBF89}" type="doc">
      <dgm:prSet loTypeId="urn:microsoft.com/office/officeart/2005/8/layout/cycle2" loCatId="cycle" qsTypeId="urn:microsoft.com/office/officeart/2005/8/quickstyle/3d2#2" qsCatId="3D" csTypeId="urn:microsoft.com/office/officeart/2005/8/colors/accent1_2" csCatId="accent1"/>
      <dgm:spPr/>
      <dgm:t>
        <a:bodyPr/>
        <a:lstStyle/>
        <a:p>
          <a:endParaRPr lang="en-US"/>
        </a:p>
      </dgm:t>
    </dgm:pt>
    <dgm:pt modelId="{F7306687-1478-4FAA-9A04-B4115E323062}">
      <dgm:prSet/>
      <dgm:spPr/>
      <dgm:t>
        <a:bodyPr/>
        <a:lstStyle/>
        <a:p>
          <a:pPr rtl="0"/>
          <a:r>
            <a:rPr lang="en-US" dirty="0" smtClean="0"/>
            <a:t>Condition in which lower esophageal sphincter fails to relax during swallowing. </a:t>
          </a:r>
          <a:endParaRPr lang="en-US" dirty="0"/>
        </a:p>
      </dgm:t>
    </dgm:pt>
    <dgm:pt modelId="{3A7A9EDF-F963-438A-8295-8CA6622D5200}" type="parTrans" cxnId="{ACC3E437-35C4-4089-B787-8DA6583F8C7E}">
      <dgm:prSet/>
      <dgm:spPr/>
      <dgm:t>
        <a:bodyPr/>
        <a:lstStyle/>
        <a:p>
          <a:endParaRPr lang="en-US"/>
        </a:p>
      </dgm:t>
    </dgm:pt>
    <dgm:pt modelId="{B64118E1-ACF5-47EB-A02C-D1F6C4888B8F}" type="sibTrans" cxnId="{ACC3E437-35C4-4089-B787-8DA6583F8C7E}">
      <dgm:prSet/>
      <dgm:spPr/>
      <dgm:t>
        <a:bodyPr/>
        <a:lstStyle/>
        <a:p>
          <a:endParaRPr lang="en-US"/>
        </a:p>
      </dgm:t>
    </dgm:pt>
    <dgm:pt modelId="{E3CF104F-782D-4286-9430-65F19FEB8E4F}">
      <dgm:prSet/>
      <dgm:spPr/>
      <dgm:t>
        <a:bodyPr/>
        <a:lstStyle/>
        <a:p>
          <a:pPr rtl="0"/>
          <a:r>
            <a:rPr lang="en-US" dirty="0" smtClean="0"/>
            <a:t>Food  passage  from esophagus to stomach is prevented</a:t>
          </a:r>
          <a:endParaRPr lang="en-US" dirty="0"/>
        </a:p>
      </dgm:t>
    </dgm:pt>
    <dgm:pt modelId="{13138BC4-9868-493C-A8DF-FB5C70249B08}" type="parTrans" cxnId="{D3B503B9-BE89-4500-BF68-7E350F7A6286}">
      <dgm:prSet/>
      <dgm:spPr/>
      <dgm:t>
        <a:bodyPr/>
        <a:lstStyle/>
        <a:p>
          <a:endParaRPr lang="en-US"/>
        </a:p>
      </dgm:t>
    </dgm:pt>
    <dgm:pt modelId="{A531BD73-BE1A-499E-B4A6-6F939D090281}" type="sibTrans" cxnId="{D3B503B9-BE89-4500-BF68-7E350F7A6286}">
      <dgm:prSet/>
      <dgm:spPr/>
      <dgm:t>
        <a:bodyPr/>
        <a:lstStyle/>
        <a:p>
          <a:endParaRPr lang="en-US"/>
        </a:p>
      </dgm:t>
    </dgm:pt>
    <dgm:pt modelId="{656FF950-B0D2-44A3-91C9-5071910A8ACF}" type="pres">
      <dgm:prSet presAssocID="{A83A13FF-2932-4B62-BB94-917AACBFBF89}" presName="cycle" presStyleCnt="0">
        <dgm:presLayoutVars>
          <dgm:dir/>
          <dgm:resizeHandles val="exact"/>
        </dgm:presLayoutVars>
      </dgm:prSet>
      <dgm:spPr/>
      <dgm:t>
        <a:bodyPr/>
        <a:lstStyle/>
        <a:p>
          <a:endParaRPr lang="en-US"/>
        </a:p>
      </dgm:t>
    </dgm:pt>
    <dgm:pt modelId="{294B5028-876E-42C0-B849-D3215F8FC1A5}" type="pres">
      <dgm:prSet presAssocID="{F7306687-1478-4FAA-9A04-B4115E323062}" presName="node" presStyleLbl="node1" presStyleIdx="0" presStyleCnt="2">
        <dgm:presLayoutVars>
          <dgm:bulletEnabled val="1"/>
        </dgm:presLayoutVars>
      </dgm:prSet>
      <dgm:spPr/>
      <dgm:t>
        <a:bodyPr/>
        <a:lstStyle/>
        <a:p>
          <a:endParaRPr lang="en-US"/>
        </a:p>
      </dgm:t>
    </dgm:pt>
    <dgm:pt modelId="{DB7CEE01-E185-4550-B473-5DBED9265DE1}" type="pres">
      <dgm:prSet presAssocID="{B64118E1-ACF5-47EB-A02C-D1F6C4888B8F}" presName="sibTrans" presStyleLbl="sibTrans2D1" presStyleIdx="0" presStyleCnt="2"/>
      <dgm:spPr/>
      <dgm:t>
        <a:bodyPr/>
        <a:lstStyle/>
        <a:p>
          <a:endParaRPr lang="en-US"/>
        </a:p>
      </dgm:t>
    </dgm:pt>
    <dgm:pt modelId="{9D72BB3E-BEFD-4840-9463-EAC398CF5AAC}" type="pres">
      <dgm:prSet presAssocID="{B64118E1-ACF5-47EB-A02C-D1F6C4888B8F}" presName="connectorText" presStyleLbl="sibTrans2D1" presStyleIdx="0" presStyleCnt="2"/>
      <dgm:spPr/>
      <dgm:t>
        <a:bodyPr/>
        <a:lstStyle/>
        <a:p>
          <a:endParaRPr lang="en-US"/>
        </a:p>
      </dgm:t>
    </dgm:pt>
    <dgm:pt modelId="{F5EB2F59-6E6A-4806-8B05-2226A3D07E7F}" type="pres">
      <dgm:prSet presAssocID="{E3CF104F-782D-4286-9430-65F19FEB8E4F}" presName="node" presStyleLbl="node1" presStyleIdx="1" presStyleCnt="2">
        <dgm:presLayoutVars>
          <dgm:bulletEnabled val="1"/>
        </dgm:presLayoutVars>
      </dgm:prSet>
      <dgm:spPr/>
      <dgm:t>
        <a:bodyPr/>
        <a:lstStyle/>
        <a:p>
          <a:endParaRPr lang="en-US"/>
        </a:p>
      </dgm:t>
    </dgm:pt>
    <dgm:pt modelId="{30C4EC17-F6A8-4D41-8824-FF1E50122454}" type="pres">
      <dgm:prSet presAssocID="{A531BD73-BE1A-499E-B4A6-6F939D090281}" presName="sibTrans" presStyleLbl="sibTrans2D1" presStyleIdx="1" presStyleCnt="2"/>
      <dgm:spPr/>
      <dgm:t>
        <a:bodyPr/>
        <a:lstStyle/>
        <a:p>
          <a:endParaRPr lang="en-US"/>
        </a:p>
      </dgm:t>
    </dgm:pt>
    <dgm:pt modelId="{75C698C8-E720-409C-9609-AC8E0C79614D}" type="pres">
      <dgm:prSet presAssocID="{A531BD73-BE1A-499E-B4A6-6F939D090281}" presName="connectorText" presStyleLbl="sibTrans2D1" presStyleIdx="1" presStyleCnt="2"/>
      <dgm:spPr/>
      <dgm:t>
        <a:bodyPr/>
        <a:lstStyle/>
        <a:p>
          <a:endParaRPr lang="en-US"/>
        </a:p>
      </dgm:t>
    </dgm:pt>
  </dgm:ptLst>
  <dgm:cxnLst>
    <dgm:cxn modelId="{89632B31-BEB9-4661-89D4-DB4768E1ABE3}" type="presOf" srcId="{E3CF104F-782D-4286-9430-65F19FEB8E4F}" destId="{F5EB2F59-6E6A-4806-8B05-2226A3D07E7F}" srcOrd="0" destOrd="0" presId="urn:microsoft.com/office/officeart/2005/8/layout/cycle2"/>
    <dgm:cxn modelId="{5E35D082-460C-4CE0-9CE0-69ABFEDC00E7}" type="presOf" srcId="{B64118E1-ACF5-47EB-A02C-D1F6C4888B8F}" destId="{9D72BB3E-BEFD-4840-9463-EAC398CF5AAC}" srcOrd="1" destOrd="0" presId="urn:microsoft.com/office/officeart/2005/8/layout/cycle2"/>
    <dgm:cxn modelId="{4086E591-5691-4172-9461-F08969110ED1}" type="presOf" srcId="{B64118E1-ACF5-47EB-A02C-D1F6C4888B8F}" destId="{DB7CEE01-E185-4550-B473-5DBED9265DE1}" srcOrd="0" destOrd="0" presId="urn:microsoft.com/office/officeart/2005/8/layout/cycle2"/>
    <dgm:cxn modelId="{ACC3E437-35C4-4089-B787-8DA6583F8C7E}" srcId="{A83A13FF-2932-4B62-BB94-917AACBFBF89}" destId="{F7306687-1478-4FAA-9A04-B4115E323062}" srcOrd="0" destOrd="0" parTransId="{3A7A9EDF-F963-438A-8295-8CA6622D5200}" sibTransId="{B64118E1-ACF5-47EB-A02C-D1F6C4888B8F}"/>
    <dgm:cxn modelId="{47DFB4B3-BEB5-4851-B727-54CCC8F61BE1}" type="presOf" srcId="{A83A13FF-2932-4B62-BB94-917AACBFBF89}" destId="{656FF950-B0D2-44A3-91C9-5071910A8ACF}" srcOrd="0" destOrd="0" presId="urn:microsoft.com/office/officeart/2005/8/layout/cycle2"/>
    <dgm:cxn modelId="{D3B503B9-BE89-4500-BF68-7E350F7A6286}" srcId="{A83A13FF-2932-4B62-BB94-917AACBFBF89}" destId="{E3CF104F-782D-4286-9430-65F19FEB8E4F}" srcOrd="1" destOrd="0" parTransId="{13138BC4-9868-493C-A8DF-FB5C70249B08}" sibTransId="{A531BD73-BE1A-499E-B4A6-6F939D090281}"/>
    <dgm:cxn modelId="{6C543F6A-2688-4F7C-BA53-3D61D6C923B7}" type="presOf" srcId="{A531BD73-BE1A-499E-B4A6-6F939D090281}" destId="{30C4EC17-F6A8-4D41-8824-FF1E50122454}" srcOrd="0" destOrd="0" presId="urn:microsoft.com/office/officeart/2005/8/layout/cycle2"/>
    <dgm:cxn modelId="{87C038E8-9489-4357-8AAB-1B6DB2DC0263}" type="presOf" srcId="{A531BD73-BE1A-499E-B4A6-6F939D090281}" destId="{75C698C8-E720-409C-9609-AC8E0C79614D}" srcOrd="1" destOrd="0" presId="urn:microsoft.com/office/officeart/2005/8/layout/cycle2"/>
    <dgm:cxn modelId="{E990A738-D780-4A0A-BA27-C8E345425D51}" type="presOf" srcId="{F7306687-1478-4FAA-9A04-B4115E323062}" destId="{294B5028-876E-42C0-B849-D3215F8FC1A5}" srcOrd="0" destOrd="0" presId="urn:microsoft.com/office/officeart/2005/8/layout/cycle2"/>
    <dgm:cxn modelId="{283283AD-C2FA-413D-857C-45EE193E6EA4}" type="presParOf" srcId="{656FF950-B0D2-44A3-91C9-5071910A8ACF}" destId="{294B5028-876E-42C0-B849-D3215F8FC1A5}" srcOrd="0" destOrd="0" presId="urn:microsoft.com/office/officeart/2005/8/layout/cycle2"/>
    <dgm:cxn modelId="{693504CA-0D8B-4384-881F-438AEDDED935}" type="presParOf" srcId="{656FF950-B0D2-44A3-91C9-5071910A8ACF}" destId="{DB7CEE01-E185-4550-B473-5DBED9265DE1}" srcOrd="1" destOrd="0" presId="urn:microsoft.com/office/officeart/2005/8/layout/cycle2"/>
    <dgm:cxn modelId="{5511FD53-3A00-439F-93EF-359C9D02BE61}" type="presParOf" srcId="{DB7CEE01-E185-4550-B473-5DBED9265DE1}" destId="{9D72BB3E-BEFD-4840-9463-EAC398CF5AAC}" srcOrd="0" destOrd="0" presId="urn:microsoft.com/office/officeart/2005/8/layout/cycle2"/>
    <dgm:cxn modelId="{4101F59B-3BF4-4595-927B-87D9A65BE05F}" type="presParOf" srcId="{656FF950-B0D2-44A3-91C9-5071910A8ACF}" destId="{F5EB2F59-6E6A-4806-8B05-2226A3D07E7F}" srcOrd="2" destOrd="0" presId="urn:microsoft.com/office/officeart/2005/8/layout/cycle2"/>
    <dgm:cxn modelId="{F66E9D3F-8F6D-40BE-A8FE-006B4BBC1ACB}" type="presParOf" srcId="{656FF950-B0D2-44A3-91C9-5071910A8ACF}" destId="{30C4EC17-F6A8-4D41-8824-FF1E50122454}" srcOrd="3" destOrd="0" presId="urn:microsoft.com/office/officeart/2005/8/layout/cycle2"/>
    <dgm:cxn modelId="{8BA9AD4B-CF7A-4EBB-81A9-1FC6525CA824}" type="presParOf" srcId="{30C4EC17-F6A8-4D41-8824-FF1E50122454}" destId="{75C698C8-E720-409C-9609-AC8E0C79614D}"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E5916CD-CDB3-4F40-847C-81D7E9B1F6CE}" type="doc">
      <dgm:prSet loTypeId="urn:microsoft.com/office/officeart/2005/8/layout/target3" loCatId="relationship" qsTypeId="urn:microsoft.com/office/officeart/2005/8/quickstyle/3d2#3" qsCatId="3D" csTypeId="urn:microsoft.com/office/officeart/2005/8/colors/accent1_2" csCatId="accent1" phldr="1"/>
      <dgm:spPr/>
      <dgm:t>
        <a:bodyPr/>
        <a:lstStyle/>
        <a:p>
          <a:endParaRPr lang="en-US"/>
        </a:p>
      </dgm:t>
    </dgm:pt>
    <dgm:pt modelId="{1BC9C5C1-62FF-4EB5-8705-6FB3435C6363}">
      <dgm:prSet/>
      <dgm:spPr/>
      <dgm:t>
        <a:bodyPr/>
        <a:lstStyle/>
        <a:p>
          <a:pPr rtl="0"/>
          <a:r>
            <a:rPr lang="en-US" dirty="0" smtClean="0"/>
            <a:t>CAUSES</a:t>
          </a:r>
          <a:endParaRPr lang="en-US" dirty="0"/>
        </a:p>
      </dgm:t>
    </dgm:pt>
    <dgm:pt modelId="{D9258E72-CDC4-42DC-8A18-604E9BDB2CBF}" type="parTrans" cxnId="{5291B43E-D65F-453B-870F-3E32C3CB6A04}">
      <dgm:prSet/>
      <dgm:spPr/>
      <dgm:t>
        <a:bodyPr/>
        <a:lstStyle/>
        <a:p>
          <a:endParaRPr lang="en-US"/>
        </a:p>
      </dgm:t>
    </dgm:pt>
    <dgm:pt modelId="{F79A4A84-3C09-4A6A-B183-2E7FE9E40CEB}" type="sibTrans" cxnId="{5291B43E-D65F-453B-870F-3E32C3CB6A04}">
      <dgm:prSet/>
      <dgm:spPr/>
      <dgm:t>
        <a:bodyPr/>
        <a:lstStyle/>
        <a:p>
          <a:endParaRPr lang="en-US"/>
        </a:p>
      </dgm:t>
    </dgm:pt>
    <dgm:pt modelId="{2F1534D2-3DCE-44A4-B593-ADFD101398FD}">
      <dgm:prSet/>
      <dgm:spPr/>
      <dgm:t>
        <a:bodyPr/>
        <a:lstStyle/>
        <a:p>
          <a:pPr rtl="0"/>
          <a:r>
            <a:rPr lang="en-US" dirty="0" smtClean="0"/>
            <a:t>Damage to </a:t>
          </a:r>
          <a:r>
            <a:rPr lang="en-US" dirty="0" err="1" smtClean="0"/>
            <a:t>myentric</a:t>
          </a:r>
          <a:r>
            <a:rPr lang="en-US" dirty="0" smtClean="0"/>
            <a:t> plexus in lower two thirds of esophagus. </a:t>
          </a:r>
          <a:endParaRPr lang="en-US" dirty="0"/>
        </a:p>
      </dgm:t>
    </dgm:pt>
    <dgm:pt modelId="{84110A4F-A557-43FB-B05E-8B349445F644}" type="parTrans" cxnId="{E089AEC4-6310-4120-B2DD-CEAE9F53F925}">
      <dgm:prSet/>
      <dgm:spPr/>
      <dgm:t>
        <a:bodyPr/>
        <a:lstStyle/>
        <a:p>
          <a:endParaRPr lang="en-US"/>
        </a:p>
      </dgm:t>
    </dgm:pt>
    <dgm:pt modelId="{D0B84AD0-00EF-4E84-83CF-CABFA9420D79}" type="sibTrans" cxnId="{E089AEC4-6310-4120-B2DD-CEAE9F53F925}">
      <dgm:prSet/>
      <dgm:spPr/>
      <dgm:t>
        <a:bodyPr/>
        <a:lstStyle/>
        <a:p>
          <a:endParaRPr lang="en-US"/>
        </a:p>
      </dgm:t>
    </dgm:pt>
    <dgm:pt modelId="{AB4532B4-D432-4F0E-94D3-692C08CC55CB}">
      <dgm:prSet/>
      <dgm:spPr/>
      <dgm:t>
        <a:bodyPr/>
        <a:lstStyle/>
        <a:p>
          <a:pPr rtl="0"/>
          <a:r>
            <a:rPr lang="en-US" dirty="0" smtClean="0"/>
            <a:t>Musculature of esophagus remains spastically contracted.                      </a:t>
          </a:r>
          <a:endParaRPr lang="en-US" dirty="0"/>
        </a:p>
      </dgm:t>
    </dgm:pt>
    <dgm:pt modelId="{DA2D9701-01E4-43E2-AC70-7B291A5FFF99}" type="parTrans" cxnId="{F3210B15-D7F5-4697-A046-FE08B6C3CAEA}">
      <dgm:prSet/>
      <dgm:spPr/>
      <dgm:t>
        <a:bodyPr/>
        <a:lstStyle/>
        <a:p>
          <a:endParaRPr lang="en-US"/>
        </a:p>
      </dgm:t>
    </dgm:pt>
    <dgm:pt modelId="{A1D8C44B-B72F-4CAA-999A-82FBC4E039F8}" type="sibTrans" cxnId="{F3210B15-D7F5-4697-A046-FE08B6C3CAEA}">
      <dgm:prSet/>
      <dgm:spPr/>
      <dgm:t>
        <a:bodyPr/>
        <a:lstStyle/>
        <a:p>
          <a:endParaRPr lang="en-US"/>
        </a:p>
      </dgm:t>
    </dgm:pt>
    <dgm:pt modelId="{5F969EB5-9F52-4CC7-AFE0-F2610E1EC3F4}" type="pres">
      <dgm:prSet presAssocID="{7E5916CD-CDB3-4F40-847C-81D7E9B1F6CE}" presName="Name0" presStyleCnt="0">
        <dgm:presLayoutVars>
          <dgm:chMax val="7"/>
          <dgm:dir/>
          <dgm:animLvl val="lvl"/>
          <dgm:resizeHandles val="exact"/>
        </dgm:presLayoutVars>
      </dgm:prSet>
      <dgm:spPr/>
      <dgm:t>
        <a:bodyPr/>
        <a:lstStyle/>
        <a:p>
          <a:endParaRPr lang="en-US"/>
        </a:p>
      </dgm:t>
    </dgm:pt>
    <dgm:pt modelId="{ECB10231-00F2-4231-B7A0-DAC6FBE0260F}" type="pres">
      <dgm:prSet presAssocID="{1BC9C5C1-62FF-4EB5-8705-6FB3435C6363}" presName="circle1" presStyleLbl="node1" presStyleIdx="0" presStyleCnt="3"/>
      <dgm:spPr/>
    </dgm:pt>
    <dgm:pt modelId="{13C58679-EBB6-432F-A4C5-5F820A25B7EA}" type="pres">
      <dgm:prSet presAssocID="{1BC9C5C1-62FF-4EB5-8705-6FB3435C6363}" presName="space" presStyleCnt="0"/>
      <dgm:spPr/>
    </dgm:pt>
    <dgm:pt modelId="{1DF313DA-72AF-4812-9B0F-EF6F29FFF503}" type="pres">
      <dgm:prSet presAssocID="{1BC9C5C1-62FF-4EB5-8705-6FB3435C6363}" presName="rect1" presStyleLbl="alignAcc1" presStyleIdx="0" presStyleCnt="3"/>
      <dgm:spPr/>
      <dgm:t>
        <a:bodyPr/>
        <a:lstStyle/>
        <a:p>
          <a:endParaRPr lang="en-US"/>
        </a:p>
      </dgm:t>
    </dgm:pt>
    <dgm:pt modelId="{05E0CBD0-F56B-4CC5-9D9B-1DF10A102F01}" type="pres">
      <dgm:prSet presAssocID="{2F1534D2-3DCE-44A4-B593-ADFD101398FD}" presName="vertSpace2" presStyleLbl="node1" presStyleIdx="0" presStyleCnt="3"/>
      <dgm:spPr/>
    </dgm:pt>
    <dgm:pt modelId="{ED8DEC87-CDDE-4CD6-921A-D1E414500E8C}" type="pres">
      <dgm:prSet presAssocID="{2F1534D2-3DCE-44A4-B593-ADFD101398FD}" presName="circle2" presStyleLbl="node1" presStyleIdx="1" presStyleCnt="3" custLinFactNeighborY="5980"/>
      <dgm:spPr/>
    </dgm:pt>
    <dgm:pt modelId="{9CBA8436-95B2-404B-A216-55E5525F0184}" type="pres">
      <dgm:prSet presAssocID="{2F1534D2-3DCE-44A4-B593-ADFD101398FD}" presName="rect2" presStyleLbl="alignAcc1" presStyleIdx="1" presStyleCnt="3" custLinFactNeighborY="5980"/>
      <dgm:spPr/>
      <dgm:t>
        <a:bodyPr/>
        <a:lstStyle/>
        <a:p>
          <a:endParaRPr lang="en-US"/>
        </a:p>
      </dgm:t>
    </dgm:pt>
    <dgm:pt modelId="{B4714B0B-8E89-4487-8D5A-B734F01ECB90}" type="pres">
      <dgm:prSet presAssocID="{AB4532B4-D432-4F0E-94D3-692C08CC55CB}" presName="vertSpace3" presStyleLbl="node1" presStyleIdx="1" presStyleCnt="3"/>
      <dgm:spPr/>
    </dgm:pt>
    <dgm:pt modelId="{D8CDF3BB-237E-4CD4-AD14-2A6F04749F88}" type="pres">
      <dgm:prSet presAssocID="{AB4532B4-D432-4F0E-94D3-692C08CC55CB}" presName="circle3" presStyleLbl="node1" presStyleIdx="2" presStyleCnt="3" custLinFactNeighborY="25922"/>
      <dgm:spPr/>
    </dgm:pt>
    <dgm:pt modelId="{F17FC411-547F-4F55-B4F9-D65C100AE136}" type="pres">
      <dgm:prSet presAssocID="{AB4532B4-D432-4F0E-94D3-692C08CC55CB}" presName="rect3" presStyleLbl="alignAcc1" presStyleIdx="2" presStyleCnt="3" custLinFactNeighborY="27916"/>
      <dgm:spPr/>
      <dgm:t>
        <a:bodyPr/>
        <a:lstStyle/>
        <a:p>
          <a:endParaRPr lang="en-US"/>
        </a:p>
      </dgm:t>
    </dgm:pt>
    <dgm:pt modelId="{D7BD43A2-B03C-41A8-8352-349FC370A27E}" type="pres">
      <dgm:prSet presAssocID="{1BC9C5C1-62FF-4EB5-8705-6FB3435C6363}" presName="rect1ParTxNoCh" presStyleLbl="alignAcc1" presStyleIdx="2" presStyleCnt="3">
        <dgm:presLayoutVars>
          <dgm:chMax val="1"/>
          <dgm:bulletEnabled val="1"/>
        </dgm:presLayoutVars>
      </dgm:prSet>
      <dgm:spPr/>
      <dgm:t>
        <a:bodyPr/>
        <a:lstStyle/>
        <a:p>
          <a:endParaRPr lang="en-US"/>
        </a:p>
      </dgm:t>
    </dgm:pt>
    <dgm:pt modelId="{414EDC17-2E68-44DF-9C10-F794FC23F398}" type="pres">
      <dgm:prSet presAssocID="{2F1534D2-3DCE-44A4-B593-ADFD101398FD}" presName="rect2ParTxNoCh" presStyleLbl="alignAcc1" presStyleIdx="2" presStyleCnt="3">
        <dgm:presLayoutVars>
          <dgm:chMax val="1"/>
          <dgm:bulletEnabled val="1"/>
        </dgm:presLayoutVars>
      </dgm:prSet>
      <dgm:spPr/>
      <dgm:t>
        <a:bodyPr/>
        <a:lstStyle/>
        <a:p>
          <a:endParaRPr lang="en-US"/>
        </a:p>
      </dgm:t>
    </dgm:pt>
    <dgm:pt modelId="{CB401A81-BDE9-4398-86DB-26FFCC567788}" type="pres">
      <dgm:prSet presAssocID="{AB4532B4-D432-4F0E-94D3-692C08CC55CB}" presName="rect3ParTxNoCh" presStyleLbl="alignAcc1" presStyleIdx="2" presStyleCnt="3">
        <dgm:presLayoutVars>
          <dgm:chMax val="1"/>
          <dgm:bulletEnabled val="1"/>
        </dgm:presLayoutVars>
      </dgm:prSet>
      <dgm:spPr/>
      <dgm:t>
        <a:bodyPr/>
        <a:lstStyle/>
        <a:p>
          <a:endParaRPr lang="en-US"/>
        </a:p>
      </dgm:t>
    </dgm:pt>
  </dgm:ptLst>
  <dgm:cxnLst>
    <dgm:cxn modelId="{CDEFB416-C033-4401-ADE5-B93B68344D70}" type="presOf" srcId="{2F1534D2-3DCE-44A4-B593-ADFD101398FD}" destId="{9CBA8436-95B2-404B-A216-55E5525F0184}" srcOrd="0" destOrd="0" presId="urn:microsoft.com/office/officeart/2005/8/layout/target3"/>
    <dgm:cxn modelId="{57D35AAD-C4C1-4BAE-9FA5-085E332A5B4B}" type="presOf" srcId="{7E5916CD-CDB3-4F40-847C-81D7E9B1F6CE}" destId="{5F969EB5-9F52-4CC7-AFE0-F2610E1EC3F4}" srcOrd="0" destOrd="0" presId="urn:microsoft.com/office/officeart/2005/8/layout/target3"/>
    <dgm:cxn modelId="{5291B43E-D65F-453B-870F-3E32C3CB6A04}" srcId="{7E5916CD-CDB3-4F40-847C-81D7E9B1F6CE}" destId="{1BC9C5C1-62FF-4EB5-8705-6FB3435C6363}" srcOrd="0" destOrd="0" parTransId="{D9258E72-CDC4-42DC-8A18-604E9BDB2CBF}" sibTransId="{F79A4A84-3C09-4A6A-B183-2E7FE9E40CEB}"/>
    <dgm:cxn modelId="{40C863E9-5DFF-44E7-998D-F7EA4DAE7488}" type="presOf" srcId="{AB4532B4-D432-4F0E-94D3-692C08CC55CB}" destId="{CB401A81-BDE9-4398-86DB-26FFCC567788}" srcOrd="1" destOrd="0" presId="urn:microsoft.com/office/officeart/2005/8/layout/target3"/>
    <dgm:cxn modelId="{E089AEC4-6310-4120-B2DD-CEAE9F53F925}" srcId="{7E5916CD-CDB3-4F40-847C-81D7E9B1F6CE}" destId="{2F1534D2-3DCE-44A4-B593-ADFD101398FD}" srcOrd="1" destOrd="0" parTransId="{84110A4F-A557-43FB-B05E-8B349445F644}" sibTransId="{D0B84AD0-00EF-4E84-83CF-CABFA9420D79}"/>
    <dgm:cxn modelId="{74285C4D-47C9-472E-BA9C-6A19C82E6A61}" type="presOf" srcId="{1BC9C5C1-62FF-4EB5-8705-6FB3435C6363}" destId="{D7BD43A2-B03C-41A8-8352-349FC370A27E}" srcOrd="1" destOrd="0" presId="urn:microsoft.com/office/officeart/2005/8/layout/target3"/>
    <dgm:cxn modelId="{A94D0487-C1D1-4482-8D65-F5D1B266B2D6}" type="presOf" srcId="{2F1534D2-3DCE-44A4-B593-ADFD101398FD}" destId="{414EDC17-2E68-44DF-9C10-F794FC23F398}" srcOrd="1" destOrd="0" presId="urn:microsoft.com/office/officeart/2005/8/layout/target3"/>
    <dgm:cxn modelId="{6016F1A2-8AFA-4ACD-A004-2814AC9DAF09}" type="presOf" srcId="{AB4532B4-D432-4F0E-94D3-692C08CC55CB}" destId="{F17FC411-547F-4F55-B4F9-D65C100AE136}" srcOrd="0" destOrd="0" presId="urn:microsoft.com/office/officeart/2005/8/layout/target3"/>
    <dgm:cxn modelId="{D3479007-96DB-4FD3-9F69-EFB35B2F8F95}" type="presOf" srcId="{1BC9C5C1-62FF-4EB5-8705-6FB3435C6363}" destId="{1DF313DA-72AF-4812-9B0F-EF6F29FFF503}" srcOrd="0" destOrd="0" presId="urn:microsoft.com/office/officeart/2005/8/layout/target3"/>
    <dgm:cxn modelId="{F3210B15-D7F5-4697-A046-FE08B6C3CAEA}" srcId="{7E5916CD-CDB3-4F40-847C-81D7E9B1F6CE}" destId="{AB4532B4-D432-4F0E-94D3-692C08CC55CB}" srcOrd="2" destOrd="0" parTransId="{DA2D9701-01E4-43E2-AC70-7B291A5FFF99}" sibTransId="{A1D8C44B-B72F-4CAA-999A-82FBC4E039F8}"/>
    <dgm:cxn modelId="{BA02E9BC-8EF3-4ED0-B94C-2A4ADCE4CFC7}" type="presParOf" srcId="{5F969EB5-9F52-4CC7-AFE0-F2610E1EC3F4}" destId="{ECB10231-00F2-4231-B7A0-DAC6FBE0260F}" srcOrd="0" destOrd="0" presId="urn:microsoft.com/office/officeart/2005/8/layout/target3"/>
    <dgm:cxn modelId="{E589DE84-9E92-486C-B1BE-61D9DBA603CB}" type="presParOf" srcId="{5F969EB5-9F52-4CC7-AFE0-F2610E1EC3F4}" destId="{13C58679-EBB6-432F-A4C5-5F820A25B7EA}" srcOrd="1" destOrd="0" presId="urn:microsoft.com/office/officeart/2005/8/layout/target3"/>
    <dgm:cxn modelId="{9B5764DE-D70C-4A1D-9115-1CD14BE2BA09}" type="presParOf" srcId="{5F969EB5-9F52-4CC7-AFE0-F2610E1EC3F4}" destId="{1DF313DA-72AF-4812-9B0F-EF6F29FFF503}" srcOrd="2" destOrd="0" presId="urn:microsoft.com/office/officeart/2005/8/layout/target3"/>
    <dgm:cxn modelId="{0066A0EC-0468-40FA-9C9D-F983208716B8}" type="presParOf" srcId="{5F969EB5-9F52-4CC7-AFE0-F2610E1EC3F4}" destId="{05E0CBD0-F56B-4CC5-9D9B-1DF10A102F01}" srcOrd="3" destOrd="0" presId="urn:microsoft.com/office/officeart/2005/8/layout/target3"/>
    <dgm:cxn modelId="{AB70513F-2091-452D-B183-2D64052AFB4A}" type="presParOf" srcId="{5F969EB5-9F52-4CC7-AFE0-F2610E1EC3F4}" destId="{ED8DEC87-CDDE-4CD6-921A-D1E414500E8C}" srcOrd="4" destOrd="0" presId="urn:microsoft.com/office/officeart/2005/8/layout/target3"/>
    <dgm:cxn modelId="{E0E6D138-0E92-4C61-9AA6-8BFE5E020726}" type="presParOf" srcId="{5F969EB5-9F52-4CC7-AFE0-F2610E1EC3F4}" destId="{9CBA8436-95B2-404B-A216-55E5525F0184}" srcOrd="5" destOrd="0" presId="urn:microsoft.com/office/officeart/2005/8/layout/target3"/>
    <dgm:cxn modelId="{5105F1F5-8535-4817-B6CC-4C8FE6DDB0DC}" type="presParOf" srcId="{5F969EB5-9F52-4CC7-AFE0-F2610E1EC3F4}" destId="{B4714B0B-8E89-4487-8D5A-B734F01ECB90}" srcOrd="6" destOrd="0" presId="urn:microsoft.com/office/officeart/2005/8/layout/target3"/>
    <dgm:cxn modelId="{D904949E-ECFC-406C-8796-B6CC1DA5B2AA}" type="presParOf" srcId="{5F969EB5-9F52-4CC7-AFE0-F2610E1EC3F4}" destId="{D8CDF3BB-237E-4CD4-AD14-2A6F04749F88}" srcOrd="7" destOrd="0" presId="urn:microsoft.com/office/officeart/2005/8/layout/target3"/>
    <dgm:cxn modelId="{866E7C92-76EC-4B5E-BF7B-C4906CB4342E}" type="presParOf" srcId="{5F969EB5-9F52-4CC7-AFE0-F2610E1EC3F4}" destId="{F17FC411-547F-4F55-B4F9-D65C100AE136}" srcOrd="8" destOrd="0" presId="urn:microsoft.com/office/officeart/2005/8/layout/target3"/>
    <dgm:cxn modelId="{3B058FF4-4FAE-488E-A788-9CC951D38759}" type="presParOf" srcId="{5F969EB5-9F52-4CC7-AFE0-F2610E1EC3F4}" destId="{D7BD43A2-B03C-41A8-8352-349FC370A27E}" srcOrd="9" destOrd="0" presId="urn:microsoft.com/office/officeart/2005/8/layout/target3"/>
    <dgm:cxn modelId="{24CEF986-8549-49C6-B736-01682C5507CB}" type="presParOf" srcId="{5F969EB5-9F52-4CC7-AFE0-F2610E1EC3F4}" destId="{414EDC17-2E68-44DF-9C10-F794FC23F398}" srcOrd="10" destOrd="0" presId="urn:microsoft.com/office/officeart/2005/8/layout/target3"/>
    <dgm:cxn modelId="{94DEE6CA-F387-446C-9DC8-A173343BD0C7}" type="presParOf" srcId="{5F969EB5-9F52-4CC7-AFE0-F2610E1EC3F4}" destId="{CB401A81-BDE9-4398-86DB-26FFCC56778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976CE41-9145-43B2-B7E9-57D5707EF543}"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A51E5870-D489-4703-B4B7-74DB91AA9824}">
      <dgm:prSet custT="1"/>
      <dgm:spPr/>
      <dgm:t>
        <a:bodyPr/>
        <a:lstStyle/>
        <a:p>
          <a:pPr rtl="0"/>
          <a:r>
            <a:rPr lang="en-US" sz="2400" dirty="0" smtClean="0"/>
            <a:t>In severe cases, accumulation of food causes enlargement of esophagus until can hold 1 liter of food which become putridly infected </a:t>
          </a:r>
          <a:endParaRPr lang="en-US" sz="2400" dirty="0"/>
        </a:p>
      </dgm:t>
    </dgm:pt>
    <dgm:pt modelId="{9816BCF6-393D-417B-8B39-EFBDA4C9DE98}" type="parTrans" cxnId="{136F21F4-893F-4B02-8EC0-2D05759C7304}">
      <dgm:prSet/>
      <dgm:spPr/>
      <dgm:t>
        <a:bodyPr/>
        <a:lstStyle/>
        <a:p>
          <a:endParaRPr lang="en-US"/>
        </a:p>
      </dgm:t>
    </dgm:pt>
    <dgm:pt modelId="{98B0A868-CF1D-452D-BCE6-616FE2833F35}" type="sibTrans" cxnId="{136F21F4-893F-4B02-8EC0-2D05759C7304}">
      <dgm:prSet/>
      <dgm:spPr/>
      <dgm:t>
        <a:bodyPr/>
        <a:lstStyle/>
        <a:p>
          <a:endParaRPr lang="en-US"/>
        </a:p>
      </dgm:t>
    </dgm:pt>
    <dgm:pt modelId="{0B9DF50B-82EE-4724-A837-51B839830C67}">
      <dgm:prSet custT="1"/>
      <dgm:spPr/>
      <dgm:t>
        <a:bodyPr/>
        <a:lstStyle/>
        <a:p>
          <a:pPr rtl="0"/>
          <a:r>
            <a:rPr lang="en-US" sz="2800" dirty="0" smtClean="0"/>
            <a:t>Infection</a:t>
          </a:r>
          <a:endParaRPr lang="en-US" sz="2800" dirty="0"/>
        </a:p>
      </dgm:t>
    </dgm:pt>
    <dgm:pt modelId="{422BF182-33AA-4D63-B7DA-07FD67866248}" type="parTrans" cxnId="{F92301DE-9F7A-4034-AAA6-56FB4AAD1CD8}">
      <dgm:prSet/>
      <dgm:spPr/>
      <dgm:t>
        <a:bodyPr/>
        <a:lstStyle/>
        <a:p>
          <a:endParaRPr lang="en-US"/>
        </a:p>
      </dgm:t>
    </dgm:pt>
    <dgm:pt modelId="{CD57FDF0-AD68-4BC5-B781-00F6E04E5B26}" type="sibTrans" cxnId="{F92301DE-9F7A-4034-AAA6-56FB4AAD1CD8}">
      <dgm:prSet/>
      <dgm:spPr/>
      <dgm:t>
        <a:bodyPr/>
        <a:lstStyle/>
        <a:p>
          <a:endParaRPr lang="en-US"/>
        </a:p>
      </dgm:t>
    </dgm:pt>
    <dgm:pt modelId="{2C6BDCA9-A150-4498-A158-90F7CEE120BC}">
      <dgm:prSet custT="1"/>
      <dgm:spPr/>
      <dgm:t>
        <a:bodyPr/>
        <a:lstStyle/>
        <a:p>
          <a:pPr rtl="0"/>
          <a:r>
            <a:rPr lang="en-US" sz="2600" dirty="0" smtClean="0"/>
            <a:t>Ulceration of esophageal mucosa</a:t>
          </a:r>
          <a:endParaRPr lang="en-US" sz="2600" dirty="0"/>
        </a:p>
      </dgm:t>
    </dgm:pt>
    <dgm:pt modelId="{2AAABB90-FA3D-4C44-8724-D67FDE1C5966}" type="parTrans" cxnId="{8073D842-FF45-475B-9CC7-24BFF56DC7C0}">
      <dgm:prSet/>
      <dgm:spPr/>
      <dgm:t>
        <a:bodyPr/>
        <a:lstStyle/>
        <a:p>
          <a:endParaRPr lang="en-US"/>
        </a:p>
      </dgm:t>
    </dgm:pt>
    <dgm:pt modelId="{2BC243DD-B134-4B78-A048-D77BBAB9F207}" type="sibTrans" cxnId="{8073D842-FF45-475B-9CC7-24BFF56DC7C0}">
      <dgm:prSet/>
      <dgm:spPr/>
      <dgm:t>
        <a:bodyPr/>
        <a:lstStyle/>
        <a:p>
          <a:endParaRPr lang="en-US"/>
        </a:p>
      </dgm:t>
    </dgm:pt>
    <dgm:pt modelId="{9D957F53-B6E1-4189-BD5A-E073F0CB7F8C}">
      <dgm:prSet custT="1"/>
      <dgm:spPr/>
      <dgm:t>
        <a:bodyPr/>
        <a:lstStyle/>
        <a:p>
          <a:pPr rtl="0"/>
          <a:r>
            <a:rPr lang="en-US" sz="2600" dirty="0" smtClean="0"/>
            <a:t>Severe sub-sternal pain</a:t>
          </a:r>
          <a:endParaRPr lang="en-US" sz="2600" dirty="0"/>
        </a:p>
      </dgm:t>
    </dgm:pt>
    <dgm:pt modelId="{37E9BDA6-21FE-4E3F-AA97-585997CED668}" type="parTrans" cxnId="{C6C18D33-5B3F-494F-8289-9F050B3A248A}">
      <dgm:prSet/>
      <dgm:spPr/>
      <dgm:t>
        <a:bodyPr/>
        <a:lstStyle/>
        <a:p>
          <a:endParaRPr lang="en-US"/>
        </a:p>
      </dgm:t>
    </dgm:pt>
    <dgm:pt modelId="{0FCB7716-E683-4D59-9EC5-01537D3F0635}" type="sibTrans" cxnId="{C6C18D33-5B3F-494F-8289-9F050B3A248A}">
      <dgm:prSet/>
      <dgm:spPr/>
      <dgm:t>
        <a:bodyPr/>
        <a:lstStyle/>
        <a:p>
          <a:endParaRPr lang="en-US"/>
        </a:p>
      </dgm:t>
    </dgm:pt>
    <dgm:pt modelId="{B13BBA1C-E72C-4CA3-B5E6-F148CB98061E}">
      <dgm:prSet custT="1"/>
      <dgm:spPr/>
      <dgm:t>
        <a:bodyPr/>
        <a:lstStyle/>
        <a:p>
          <a:pPr rtl="0"/>
          <a:r>
            <a:rPr lang="en-US" sz="2600" dirty="0" smtClean="0"/>
            <a:t>Rupture</a:t>
          </a:r>
          <a:r>
            <a:rPr lang="en-US" sz="3200" dirty="0" smtClean="0"/>
            <a:t> </a:t>
          </a:r>
          <a:endParaRPr lang="en-US" sz="3200" dirty="0"/>
        </a:p>
      </dgm:t>
    </dgm:pt>
    <dgm:pt modelId="{07EB07FE-4BCE-4DA9-9E08-0617EA397F0E}" type="parTrans" cxnId="{AB8F4B68-FADF-4372-A8B0-DF30A7A4ED32}">
      <dgm:prSet/>
      <dgm:spPr/>
      <dgm:t>
        <a:bodyPr/>
        <a:lstStyle/>
        <a:p>
          <a:endParaRPr lang="en-US"/>
        </a:p>
      </dgm:t>
    </dgm:pt>
    <dgm:pt modelId="{47FB4D07-8FDF-4A93-9195-C3A2C9E46486}" type="sibTrans" cxnId="{AB8F4B68-FADF-4372-A8B0-DF30A7A4ED32}">
      <dgm:prSet/>
      <dgm:spPr/>
      <dgm:t>
        <a:bodyPr/>
        <a:lstStyle/>
        <a:p>
          <a:endParaRPr lang="en-US"/>
        </a:p>
      </dgm:t>
    </dgm:pt>
    <dgm:pt modelId="{D527314F-AFD9-482C-83AD-427168B1DD54}">
      <dgm:prSet/>
      <dgm:spPr/>
      <dgm:t>
        <a:bodyPr/>
        <a:lstStyle/>
        <a:p>
          <a:endParaRPr lang="en-US"/>
        </a:p>
      </dgm:t>
    </dgm:pt>
    <dgm:pt modelId="{CA021C47-D0C1-4470-9D55-D1CBDF0283DD}" type="parTrans" cxnId="{03624FD3-9681-4872-BC02-90A27685C981}">
      <dgm:prSet/>
      <dgm:spPr/>
      <dgm:t>
        <a:bodyPr/>
        <a:lstStyle/>
        <a:p>
          <a:endParaRPr lang="en-US"/>
        </a:p>
      </dgm:t>
    </dgm:pt>
    <dgm:pt modelId="{790F5873-56DA-4818-895B-E2F79207B004}" type="sibTrans" cxnId="{03624FD3-9681-4872-BC02-90A27685C981}">
      <dgm:prSet/>
      <dgm:spPr/>
      <dgm:t>
        <a:bodyPr/>
        <a:lstStyle/>
        <a:p>
          <a:endParaRPr lang="en-US"/>
        </a:p>
      </dgm:t>
    </dgm:pt>
    <dgm:pt modelId="{A7672167-7A9C-456B-B309-A89BCFE8CC13}" type="pres">
      <dgm:prSet presAssocID="{1976CE41-9145-43B2-B7E9-57D5707EF543}" presName="arrowDiagram" presStyleCnt="0">
        <dgm:presLayoutVars>
          <dgm:chMax val="5"/>
          <dgm:dir/>
          <dgm:resizeHandles val="exact"/>
        </dgm:presLayoutVars>
      </dgm:prSet>
      <dgm:spPr/>
      <dgm:t>
        <a:bodyPr/>
        <a:lstStyle/>
        <a:p>
          <a:endParaRPr lang="en-US"/>
        </a:p>
      </dgm:t>
    </dgm:pt>
    <dgm:pt modelId="{DE19A4D4-FD97-4A69-BBD5-0B6D55A55786}" type="pres">
      <dgm:prSet presAssocID="{1976CE41-9145-43B2-B7E9-57D5707EF543}" presName="arrow" presStyleLbl="bgShp" presStyleIdx="0" presStyleCnt="1" custLinFactNeighborX="-3630"/>
      <dgm:spPr/>
    </dgm:pt>
    <dgm:pt modelId="{87B9AF91-8E19-4180-957E-61EF19EEBD49}" type="pres">
      <dgm:prSet presAssocID="{1976CE41-9145-43B2-B7E9-57D5707EF543}" presName="arrowDiagram5" presStyleCnt="0"/>
      <dgm:spPr/>
    </dgm:pt>
    <dgm:pt modelId="{17217C1D-E515-4204-B05E-20BE2B3F7F09}" type="pres">
      <dgm:prSet presAssocID="{A51E5870-D489-4703-B4B7-74DB91AA9824}" presName="bullet5a" presStyleLbl="node1" presStyleIdx="0" presStyleCnt="5" custLinFactX="-464" custLinFactNeighborX="-100000" custLinFactNeighborY="-57408"/>
      <dgm:spPr/>
    </dgm:pt>
    <dgm:pt modelId="{2751CF48-F312-4417-BDB1-D459F3817029}" type="pres">
      <dgm:prSet presAssocID="{A51E5870-D489-4703-B4B7-74DB91AA9824}" presName="textBox5a" presStyleLbl="revTx" presStyleIdx="0" presStyleCnt="5" custScaleX="582483" custLinFactNeighborX="45360">
        <dgm:presLayoutVars>
          <dgm:bulletEnabled val="1"/>
        </dgm:presLayoutVars>
      </dgm:prSet>
      <dgm:spPr/>
      <dgm:t>
        <a:bodyPr/>
        <a:lstStyle/>
        <a:p>
          <a:endParaRPr lang="en-US"/>
        </a:p>
      </dgm:t>
    </dgm:pt>
    <dgm:pt modelId="{8A9CDC2B-4FF6-4855-9C1B-C8CC375C9906}" type="pres">
      <dgm:prSet presAssocID="{0B9DF50B-82EE-4724-A837-51B839830C67}" presName="bullet5b" presStyleLbl="node1" presStyleIdx="1" presStyleCnt="5" custLinFactNeighborX="-22925" custLinFactNeighborY="-45850"/>
      <dgm:spPr/>
    </dgm:pt>
    <dgm:pt modelId="{9ACC99FB-CD82-4A0E-B9C4-FBD7CB15FE9B}" type="pres">
      <dgm:prSet presAssocID="{0B9DF50B-82EE-4724-A837-51B839830C67}" presName="textBox5b" presStyleLbl="revTx" presStyleIdx="1" presStyleCnt="5" custScaleX="247473">
        <dgm:presLayoutVars>
          <dgm:bulletEnabled val="1"/>
        </dgm:presLayoutVars>
      </dgm:prSet>
      <dgm:spPr/>
      <dgm:t>
        <a:bodyPr/>
        <a:lstStyle/>
        <a:p>
          <a:endParaRPr lang="en-US"/>
        </a:p>
      </dgm:t>
    </dgm:pt>
    <dgm:pt modelId="{CDAFAB04-416D-46DA-9B35-95A56DFEAD3D}" type="pres">
      <dgm:prSet presAssocID="{2C6BDCA9-A150-4498-A158-90F7CEE120BC}" presName="bullet5c" presStyleLbl="node1" presStyleIdx="2" presStyleCnt="5" custLinFactNeighborX="-6878" custLinFactNeighborY="-30951"/>
      <dgm:spPr/>
    </dgm:pt>
    <dgm:pt modelId="{BE57C3B8-1830-4DCD-901B-5977C2C2DA7E}" type="pres">
      <dgm:prSet presAssocID="{2C6BDCA9-A150-4498-A158-90F7CEE120BC}" presName="textBox5c" presStyleLbl="revTx" presStyleIdx="2" presStyleCnt="5" custScaleX="180526" custLinFactNeighborX="-7934" custLinFactNeighborY="-13990">
        <dgm:presLayoutVars>
          <dgm:bulletEnabled val="1"/>
        </dgm:presLayoutVars>
      </dgm:prSet>
      <dgm:spPr/>
      <dgm:t>
        <a:bodyPr/>
        <a:lstStyle/>
        <a:p>
          <a:endParaRPr lang="en-US"/>
        </a:p>
      </dgm:t>
    </dgm:pt>
    <dgm:pt modelId="{7B5BB11F-7393-4882-9858-ED9F6E3384B9}" type="pres">
      <dgm:prSet presAssocID="{9D957F53-B6E1-4189-BD5A-E073F0CB7F8C}" presName="bullet5d" presStyleLbl="node1" presStyleIdx="3" presStyleCnt="5"/>
      <dgm:spPr/>
    </dgm:pt>
    <dgm:pt modelId="{1593AE93-3476-46E0-B20B-7BB04A37EEA2}" type="pres">
      <dgm:prSet presAssocID="{9D957F53-B6E1-4189-BD5A-E073F0CB7F8C}" presName="textBox5d" presStyleLbl="revTx" presStyleIdx="3" presStyleCnt="5">
        <dgm:presLayoutVars>
          <dgm:bulletEnabled val="1"/>
        </dgm:presLayoutVars>
      </dgm:prSet>
      <dgm:spPr/>
      <dgm:t>
        <a:bodyPr/>
        <a:lstStyle/>
        <a:p>
          <a:endParaRPr lang="en-US"/>
        </a:p>
      </dgm:t>
    </dgm:pt>
    <dgm:pt modelId="{56B65DD9-BF2B-4564-BEB2-B0C36C220AEA}" type="pres">
      <dgm:prSet presAssocID="{B13BBA1C-E72C-4CA3-B5E6-F148CB98061E}" presName="bullet5e" presStyleLbl="node1" presStyleIdx="4" presStyleCnt="5"/>
      <dgm:spPr/>
    </dgm:pt>
    <dgm:pt modelId="{9D2E2758-E144-4D85-9669-EF58057EF480}" type="pres">
      <dgm:prSet presAssocID="{B13BBA1C-E72C-4CA3-B5E6-F148CB98061E}" presName="textBox5e" presStyleLbl="revTx" presStyleIdx="4" presStyleCnt="5">
        <dgm:presLayoutVars>
          <dgm:bulletEnabled val="1"/>
        </dgm:presLayoutVars>
      </dgm:prSet>
      <dgm:spPr/>
      <dgm:t>
        <a:bodyPr/>
        <a:lstStyle/>
        <a:p>
          <a:endParaRPr lang="en-US"/>
        </a:p>
      </dgm:t>
    </dgm:pt>
  </dgm:ptLst>
  <dgm:cxnLst>
    <dgm:cxn modelId="{C1366D22-6C55-43E1-9E99-9F8FB0E0B86B}" type="presOf" srcId="{A51E5870-D489-4703-B4B7-74DB91AA9824}" destId="{2751CF48-F312-4417-BDB1-D459F3817029}" srcOrd="0" destOrd="0" presId="urn:microsoft.com/office/officeart/2005/8/layout/arrow2"/>
    <dgm:cxn modelId="{03624FD3-9681-4872-BC02-90A27685C981}" srcId="{1976CE41-9145-43B2-B7E9-57D5707EF543}" destId="{D527314F-AFD9-482C-83AD-427168B1DD54}" srcOrd="5" destOrd="0" parTransId="{CA021C47-D0C1-4470-9D55-D1CBDF0283DD}" sibTransId="{790F5873-56DA-4818-895B-E2F79207B004}"/>
    <dgm:cxn modelId="{5FA0099B-61F8-462A-86BF-9844EC9D6A52}" type="presOf" srcId="{9D957F53-B6E1-4189-BD5A-E073F0CB7F8C}" destId="{1593AE93-3476-46E0-B20B-7BB04A37EEA2}" srcOrd="0" destOrd="0" presId="urn:microsoft.com/office/officeart/2005/8/layout/arrow2"/>
    <dgm:cxn modelId="{778BCAD0-A77C-4C1A-92BE-69C336D0D3CD}" type="presOf" srcId="{B13BBA1C-E72C-4CA3-B5E6-F148CB98061E}" destId="{9D2E2758-E144-4D85-9669-EF58057EF480}" srcOrd="0" destOrd="0" presId="urn:microsoft.com/office/officeart/2005/8/layout/arrow2"/>
    <dgm:cxn modelId="{136F21F4-893F-4B02-8EC0-2D05759C7304}" srcId="{1976CE41-9145-43B2-B7E9-57D5707EF543}" destId="{A51E5870-D489-4703-B4B7-74DB91AA9824}" srcOrd="0" destOrd="0" parTransId="{9816BCF6-393D-417B-8B39-EFBDA4C9DE98}" sibTransId="{98B0A868-CF1D-452D-BCE6-616FE2833F35}"/>
    <dgm:cxn modelId="{D7092B41-FB22-45F2-ADD8-B074F574BB4F}" type="presOf" srcId="{0B9DF50B-82EE-4724-A837-51B839830C67}" destId="{9ACC99FB-CD82-4A0E-B9C4-FBD7CB15FE9B}" srcOrd="0" destOrd="0" presId="urn:microsoft.com/office/officeart/2005/8/layout/arrow2"/>
    <dgm:cxn modelId="{C6C18D33-5B3F-494F-8289-9F050B3A248A}" srcId="{1976CE41-9145-43B2-B7E9-57D5707EF543}" destId="{9D957F53-B6E1-4189-BD5A-E073F0CB7F8C}" srcOrd="3" destOrd="0" parTransId="{37E9BDA6-21FE-4E3F-AA97-585997CED668}" sibTransId="{0FCB7716-E683-4D59-9EC5-01537D3F0635}"/>
    <dgm:cxn modelId="{F92301DE-9F7A-4034-AAA6-56FB4AAD1CD8}" srcId="{1976CE41-9145-43B2-B7E9-57D5707EF543}" destId="{0B9DF50B-82EE-4724-A837-51B839830C67}" srcOrd="1" destOrd="0" parTransId="{422BF182-33AA-4D63-B7DA-07FD67866248}" sibTransId="{CD57FDF0-AD68-4BC5-B781-00F6E04E5B26}"/>
    <dgm:cxn modelId="{8073D842-FF45-475B-9CC7-24BFF56DC7C0}" srcId="{1976CE41-9145-43B2-B7E9-57D5707EF543}" destId="{2C6BDCA9-A150-4498-A158-90F7CEE120BC}" srcOrd="2" destOrd="0" parTransId="{2AAABB90-FA3D-4C44-8724-D67FDE1C5966}" sibTransId="{2BC243DD-B134-4B78-A048-D77BBAB9F207}"/>
    <dgm:cxn modelId="{AB8F4B68-FADF-4372-A8B0-DF30A7A4ED32}" srcId="{1976CE41-9145-43B2-B7E9-57D5707EF543}" destId="{B13BBA1C-E72C-4CA3-B5E6-F148CB98061E}" srcOrd="4" destOrd="0" parTransId="{07EB07FE-4BCE-4DA9-9E08-0617EA397F0E}" sibTransId="{47FB4D07-8FDF-4A93-9195-C3A2C9E46486}"/>
    <dgm:cxn modelId="{359FFD27-7412-42D5-BBB7-0606EB72ED7F}" type="presOf" srcId="{1976CE41-9145-43B2-B7E9-57D5707EF543}" destId="{A7672167-7A9C-456B-B309-A89BCFE8CC13}" srcOrd="0" destOrd="0" presId="urn:microsoft.com/office/officeart/2005/8/layout/arrow2"/>
    <dgm:cxn modelId="{ABD2487A-BBC5-4A27-8361-C975385A0551}" type="presOf" srcId="{2C6BDCA9-A150-4498-A158-90F7CEE120BC}" destId="{BE57C3B8-1830-4DCD-901B-5977C2C2DA7E}" srcOrd="0" destOrd="0" presId="urn:microsoft.com/office/officeart/2005/8/layout/arrow2"/>
    <dgm:cxn modelId="{08385382-C586-40D8-A2B7-1205D4C6104E}" type="presParOf" srcId="{A7672167-7A9C-456B-B309-A89BCFE8CC13}" destId="{DE19A4D4-FD97-4A69-BBD5-0B6D55A55786}" srcOrd="0" destOrd="0" presId="urn:microsoft.com/office/officeart/2005/8/layout/arrow2"/>
    <dgm:cxn modelId="{CF5A20D3-768E-4B09-A2AB-C5304365D4C7}" type="presParOf" srcId="{A7672167-7A9C-456B-B309-A89BCFE8CC13}" destId="{87B9AF91-8E19-4180-957E-61EF19EEBD49}" srcOrd="1" destOrd="0" presId="urn:microsoft.com/office/officeart/2005/8/layout/arrow2"/>
    <dgm:cxn modelId="{B57A7836-B3FD-44AE-A14F-FCBC387894C4}" type="presParOf" srcId="{87B9AF91-8E19-4180-957E-61EF19EEBD49}" destId="{17217C1D-E515-4204-B05E-20BE2B3F7F09}" srcOrd="0" destOrd="0" presId="urn:microsoft.com/office/officeart/2005/8/layout/arrow2"/>
    <dgm:cxn modelId="{39C2AF77-DB5F-4E57-8EF8-82918CAD864B}" type="presParOf" srcId="{87B9AF91-8E19-4180-957E-61EF19EEBD49}" destId="{2751CF48-F312-4417-BDB1-D459F3817029}" srcOrd="1" destOrd="0" presId="urn:microsoft.com/office/officeart/2005/8/layout/arrow2"/>
    <dgm:cxn modelId="{EAF2A345-E93C-42D9-82D5-CAA3CFB4ECD4}" type="presParOf" srcId="{87B9AF91-8E19-4180-957E-61EF19EEBD49}" destId="{8A9CDC2B-4FF6-4855-9C1B-C8CC375C9906}" srcOrd="2" destOrd="0" presId="urn:microsoft.com/office/officeart/2005/8/layout/arrow2"/>
    <dgm:cxn modelId="{A019B84B-2D51-4504-BB61-505F13440DBB}" type="presParOf" srcId="{87B9AF91-8E19-4180-957E-61EF19EEBD49}" destId="{9ACC99FB-CD82-4A0E-B9C4-FBD7CB15FE9B}" srcOrd="3" destOrd="0" presId="urn:microsoft.com/office/officeart/2005/8/layout/arrow2"/>
    <dgm:cxn modelId="{9B7787FC-53B3-4627-8A61-9130031D51A7}" type="presParOf" srcId="{87B9AF91-8E19-4180-957E-61EF19EEBD49}" destId="{CDAFAB04-416D-46DA-9B35-95A56DFEAD3D}" srcOrd="4" destOrd="0" presId="urn:microsoft.com/office/officeart/2005/8/layout/arrow2"/>
    <dgm:cxn modelId="{F903D90B-6320-49F4-85E1-43DE65C8DB43}" type="presParOf" srcId="{87B9AF91-8E19-4180-957E-61EF19EEBD49}" destId="{BE57C3B8-1830-4DCD-901B-5977C2C2DA7E}" srcOrd="5" destOrd="0" presId="urn:microsoft.com/office/officeart/2005/8/layout/arrow2"/>
    <dgm:cxn modelId="{DC3FBCF6-F163-4391-96FE-A11EA018FC50}" type="presParOf" srcId="{87B9AF91-8E19-4180-957E-61EF19EEBD49}" destId="{7B5BB11F-7393-4882-9858-ED9F6E3384B9}" srcOrd="6" destOrd="0" presId="urn:microsoft.com/office/officeart/2005/8/layout/arrow2"/>
    <dgm:cxn modelId="{9EB60406-F2FF-4FCE-939F-E72BFBF95B25}" type="presParOf" srcId="{87B9AF91-8E19-4180-957E-61EF19EEBD49}" destId="{1593AE93-3476-46E0-B20B-7BB04A37EEA2}" srcOrd="7" destOrd="0" presId="urn:microsoft.com/office/officeart/2005/8/layout/arrow2"/>
    <dgm:cxn modelId="{84B5FB9C-0495-41F8-B1FA-3A87B2805939}" type="presParOf" srcId="{87B9AF91-8E19-4180-957E-61EF19EEBD49}" destId="{56B65DD9-BF2B-4564-BEB2-B0C36C220AEA}" srcOrd="8" destOrd="0" presId="urn:microsoft.com/office/officeart/2005/8/layout/arrow2"/>
    <dgm:cxn modelId="{29C76DDD-F3AB-4A1E-A967-1A5277B89BAC}" type="presParOf" srcId="{87B9AF91-8E19-4180-957E-61EF19EEBD49}" destId="{9D2E2758-E144-4D85-9669-EF58057EF48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DFED8F7-A0E1-4FA7-9A23-3993AF8CD0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22F28B-DB86-4306-8848-E10AE387C505}">
      <dgm:prSet custT="1"/>
      <dgm:spPr/>
      <dgm:t>
        <a:bodyPr/>
        <a:lstStyle/>
        <a:p>
          <a:pPr rtl="0"/>
          <a:r>
            <a:rPr lang="en-US" sz="3600" dirty="0" smtClean="0"/>
            <a:t>Stretching of lower end of esophagus by means of balloon inflated on the end of a swallowed esophageal tube </a:t>
          </a:r>
          <a:endParaRPr lang="en-US" sz="3600" dirty="0"/>
        </a:p>
      </dgm:t>
    </dgm:pt>
    <dgm:pt modelId="{5B32A4C1-9746-4050-9114-AA1414062A07}" type="parTrans" cxnId="{90B1E908-6A25-46CA-85D4-5F7F844A8E00}">
      <dgm:prSet/>
      <dgm:spPr/>
      <dgm:t>
        <a:bodyPr/>
        <a:lstStyle/>
        <a:p>
          <a:endParaRPr lang="en-US"/>
        </a:p>
      </dgm:t>
    </dgm:pt>
    <dgm:pt modelId="{F18914C0-1A8C-44FE-BFCD-7108ACCC72F4}" type="sibTrans" cxnId="{90B1E908-6A25-46CA-85D4-5F7F844A8E00}">
      <dgm:prSet/>
      <dgm:spPr/>
      <dgm:t>
        <a:bodyPr/>
        <a:lstStyle/>
        <a:p>
          <a:endParaRPr lang="en-US"/>
        </a:p>
      </dgm:t>
    </dgm:pt>
    <dgm:pt modelId="{161A5A7C-CC69-4D37-B3B4-C95DAF4D59B5}">
      <dgm:prSet custT="1"/>
      <dgm:spPr/>
      <dgm:t>
        <a:bodyPr/>
        <a:lstStyle/>
        <a:p>
          <a:pPr rtl="0"/>
          <a:r>
            <a:rPr lang="en-US" sz="4000" dirty="0" smtClean="0"/>
            <a:t>Anti-</a:t>
          </a:r>
          <a:r>
            <a:rPr lang="en-US" sz="4000" dirty="0" err="1" smtClean="0"/>
            <a:t>spasmotic</a:t>
          </a:r>
          <a:r>
            <a:rPr lang="en-US" sz="4000" dirty="0" smtClean="0"/>
            <a:t> drugs</a:t>
          </a:r>
          <a:endParaRPr lang="en-US" sz="4000" dirty="0"/>
        </a:p>
      </dgm:t>
    </dgm:pt>
    <dgm:pt modelId="{A26D313E-05FA-4340-A139-0046F543B698}" type="parTrans" cxnId="{C81136E3-CB88-47F5-AC15-6BB7123C4858}">
      <dgm:prSet/>
      <dgm:spPr/>
      <dgm:t>
        <a:bodyPr/>
        <a:lstStyle/>
        <a:p>
          <a:endParaRPr lang="en-US"/>
        </a:p>
      </dgm:t>
    </dgm:pt>
    <dgm:pt modelId="{29C465AB-BD10-4FA3-8A59-0E71FA4D6D72}" type="sibTrans" cxnId="{C81136E3-CB88-47F5-AC15-6BB7123C4858}">
      <dgm:prSet/>
      <dgm:spPr/>
      <dgm:t>
        <a:bodyPr/>
        <a:lstStyle/>
        <a:p>
          <a:endParaRPr lang="en-US"/>
        </a:p>
      </dgm:t>
    </dgm:pt>
    <dgm:pt modelId="{B0E726A0-955A-4E9C-B897-FB6CB6ACA8C6}" type="pres">
      <dgm:prSet presAssocID="{BDFED8F7-A0E1-4FA7-9A23-3993AF8CD006}" presName="linear" presStyleCnt="0">
        <dgm:presLayoutVars>
          <dgm:animLvl val="lvl"/>
          <dgm:resizeHandles val="exact"/>
        </dgm:presLayoutVars>
      </dgm:prSet>
      <dgm:spPr/>
      <dgm:t>
        <a:bodyPr/>
        <a:lstStyle/>
        <a:p>
          <a:endParaRPr lang="en-US"/>
        </a:p>
      </dgm:t>
    </dgm:pt>
    <dgm:pt modelId="{7F872117-49BC-46BB-8D45-E37DEC444FAA}" type="pres">
      <dgm:prSet presAssocID="{D122F28B-DB86-4306-8848-E10AE387C505}" presName="parentText" presStyleLbl="node1" presStyleIdx="0" presStyleCnt="2">
        <dgm:presLayoutVars>
          <dgm:chMax val="0"/>
          <dgm:bulletEnabled val="1"/>
        </dgm:presLayoutVars>
      </dgm:prSet>
      <dgm:spPr/>
      <dgm:t>
        <a:bodyPr/>
        <a:lstStyle/>
        <a:p>
          <a:endParaRPr lang="en-US"/>
        </a:p>
      </dgm:t>
    </dgm:pt>
    <dgm:pt modelId="{E4DC8C87-6CB3-4809-8D84-F5BB3C7FA6AE}" type="pres">
      <dgm:prSet presAssocID="{F18914C0-1A8C-44FE-BFCD-7108ACCC72F4}" presName="spacer" presStyleCnt="0"/>
      <dgm:spPr/>
    </dgm:pt>
    <dgm:pt modelId="{A0537FB2-3923-4752-9198-DD145F61FBE9}" type="pres">
      <dgm:prSet presAssocID="{161A5A7C-CC69-4D37-B3B4-C95DAF4D59B5}" presName="parentText" presStyleLbl="node1" presStyleIdx="1" presStyleCnt="2">
        <dgm:presLayoutVars>
          <dgm:chMax val="0"/>
          <dgm:bulletEnabled val="1"/>
        </dgm:presLayoutVars>
      </dgm:prSet>
      <dgm:spPr/>
      <dgm:t>
        <a:bodyPr/>
        <a:lstStyle/>
        <a:p>
          <a:endParaRPr lang="en-US"/>
        </a:p>
      </dgm:t>
    </dgm:pt>
  </dgm:ptLst>
  <dgm:cxnLst>
    <dgm:cxn modelId="{1583088E-8F1D-43F8-B72C-BD45D719810F}" type="presOf" srcId="{161A5A7C-CC69-4D37-B3B4-C95DAF4D59B5}" destId="{A0537FB2-3923-4752-9198-DD145F61FBE9}" srcOrd="0" destOrd="0" presId="urn:microsoft.com/office/officeart/2005/8/layout/vList2"/>
    <dgm:cxn modelId="{90B1E908-6A25-46CA-85D4-5F7F844A8E00}" srcId="{BDFED8F7-A0E1-4FA7-9A23-3993AF8CD006}" destId="{D122F28B-DB86-4306-8848-E10AE387C505}" srcOrd="0" destOrd="0" parTransId="{5B32A4C1-9746-4050-9114-AA1414062A07}" sibTransId="{F18914C0-1A8C-44FE-BFCD-7108ACCC72F4}"/>
    <dgm:cxn modelId="{6DA119AD-DD5D-4545-A991-7E3890282940}" type="presOf" srcId="{D122F28B-DB86-4306-8848-E10AE387C505}" destId="{7F872117-49BC-46BB-8D45-E37DEC444FAA}" srcOrd="0" destOrd="0" presId="urn:microsoft.com/office/officeart/2005/8/layout/vList2"/>
    <dgm:cxn modelId="{FD390E63-6633-45D0-8D04-FAD947CC3668}" type="presOf" srcId="{BDFED8F7-A0E1-4FA7-9A23-3993AF8CD006}" destId="{B0E726A0-955A-4E9C-B897-FB6CB6ACA8C6}" srcOrd="0" destOrd="0" presId="urn:microsoft.com/office/officeart/2005/8/layout/vList2"/>
    <dgm:cxn modelId="{C81136E3-CB88-47F5-AC15-6BB7123C4858}" srcId="{BDFED8F7-A0E1-4FA7-9A23-3993AF8CD006}" destId="{161A5A7C-CC69-4D37-B3B4-C95DAF4D59B5}" srcOrd="1" destOrd="0" parTransId="{A26D313E-05FA-4340-A139-0046F543B698}" sibTransId="{29C465AB-BD10-4FA3-8A59-0E71FA4D6D72}"/>
    <dgm:cxn modelId="{76FB6CF2-6EF9-4EE1-A161-17DBCAC51F97}" type="presParOf" srcId="{B0E726A0-955A-4E9C-B897-FB6CB6ACA8C6}" destId="{7F872117-49BC-46BB-8D45-E37DEC444FAA}" srcOrd="0" destOrd="0" presId="urn:microsoft.com/office/officeart/2005/8/layout/vList2"/>
    <dgm:cxn modelId="{413EEBEF-5ECF-4B98-9051-27AC9C904C9C}" type="presParOf" srcId="{B0E726A0-955A-4E9C-B897-FB6CB6ACA8C6}" destId="{E4DC8C87-6CB3-4809-8D84-F5BB3C7FA6AE}" srcOrd="1" destOrd="0" presId="urn:microsoft.com/office/officeart/2005/8/layout/vList2"/>
    <dgm:cxn modelId="{282B1EA4-6DB9-40F9-8252-E141DD61E7C3}" type="presParOf" srcId="{B0E726A0-955A-4E9C-B897-FB6CB6ACA8C6}" destId="{A0537FB2-3923-4752-9198-DD145F61FBE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0375CD80-7EEC-43CE-B865-CC274D9B598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F82FB82D-4536-4EAF-B774-54E24CF99B4B}">
      <dgm:prSet/>
      <dgm:spPr/>
      <dgm:t>
        <a:bodyPr/>
        <a:lstStyle/>
        <a:p>
          <a:pPr rtl="0"/>
          <a:r>
            <a:rPr lang="en-US" dirty="0" smtClean="0"/>
            <a:t>Gastro Esophageal Reflux Disease (GERD)</a:t>
          </a:r>
          <a:endParaRPr lang="en-US" dirty="0"/>
        </a:p>
      </dgm:t>
    </dgm:pt>
    <dgm:pt modelId="{8201DA2E-4899-40B9-925E-C26CAC13B17F}" type="parTrans" cxnId="{837FD5A4-AA1F-42B1-9F5D-16DAB45D54E7}">
      <dgm:prSet/>
      <dgm:spPr/>
      <dgm:t>
        <a:bodyPr/>
        <a:lstStyle/>
        <a:p>
          <a:endParaRPr lang="en-US"/>
        </a:p>
      </dgm:t>
    </dgm:pt>
    <dgm:pt modelId="{94E32D05-DA7D-4BD4-9BBB-7B5261112278}" type="sibTrans" cxnId="{837FD5A4-AA1F-42B1-9F5D-16DAB45D54E7}">
      <dgm:prSet/>
      <dgm:spPr/>
      <dgm:t>
        <a:bodyPr/>
        <a:lstStyle/>
        <a:p>
          <a:endParaRPr lang="en-US"/>
        </a:p>
      </dgm:t>
    </dgm:pt>
    <dgm:pt modelId="{8823DA03-9A42-411D-90D4-5F47DAA46C52}" type="pres">
      <dgm:prSet presAssocID="{0375CD80-7EEC-43CE-B865-CC274D9B5984}" presName="compositeShape" presStyleCnt="0">
        <dgm:presLayoutVars>
          <dgm:chMax val="7"/>
          <dgm:dir/>
          <dgm:resizeHandles val="exact"/>
        </dgm:presLayoutVars>
      </dgm:prSet>
      <dgm:spPr/>
      <dgm:t>
        <a:bodyPr/>
        <a:lstStyle/>
        <a:p>
          <a:endParaRPr lang="en-US"/>
        </a:p>
      </dgm:t>
    </dgm:pt>
    <dgm:pt modelId="{25300E78-D822-4D2B-B854-5F5BF644099E}" type="pres">
      <dgm:prSet presAssocID="{F82FB82D-4536-4EAF-B774-54E24CF99B4B}" presName="circ1TxSh" presStyleLbl="vennNode1" presStyleIdx="0" presStyleCnt="1" custScaleX="120203"/>
      <dgm:spPr/>
      <dgm:t>
        <a:bodyPr/>
        <a:lstStyle/>
        <a:p>
          <a:endParaRPr lang="en-US"/>
        </a:p>
      </dgm:t>
    </dgm:pt>
  </dgm:ptLst>
  <dgm:cxnLst>
    <dgm:cxn modelId="{829C0B9E-51D1-40EC-856E-0C2BA67B330D}" type="presOf" srcId="{F82FB82D-4536-4EAF-B774-54E24CF99B4B}" destId="{25300E78-D822-4D2B-B854-5F5BF644099E}" srcOrd="0" destOrd="0" presId="urn:microsoft.com/office/officeart/2005/8/layout/venn1"/>
    <dgm:cxn modelId="{837FD5A4-AA1F-42B1-9F5D-16DAB45D54E7}" srcId="{0375CD80-7EEC-43CE-B865-CC274D9B5984}" destId="{F82FB82D-4536-4EAF-B774-54E24CF99B4B}" srcOrd="0" destOrd="0" parTransId="{8201DA2E-4899-40B9-925E-C26CAC13B17F}" sibTransId="{94E32D05-DA7D-4BD4-9BBB-7B5261112278}"/>
    <dgm:cxn modelId="{22FB3167-7672-43A9-8BB9-847FC38DCD99}" type="presOf" srcId="{0375CD80-7EEC-43CE-B865-CC274D9B5984}" destId="{8823DA03-9A42-411D-90D4-5F47DAA46C52}" srcOrd="0" destOrd="0" presId="urn:microsoft.com/office/officeart/2005/8/layout/venn1"/>
    <dgm:cxn modelId="{52682230-69D3-400A-90D9-ADD8DAD0B0A4}" type="presParOf" srcId="{8823DA03-9A42-411D-90D4-5F47DAA46C52}" destId="{25300E78-D822-4D2B-B854-5F5BF644099E}"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21C151-1F0F-4BD2-809E-2E89239968C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0D206E89-D343-4D10-B12D-630A730A638D}">
      <dgm:prSet custT="1"/>
      <dgm:spPr/>
      <dgm:t>
        <a:bodyPr/>
        <a:lstStyle/>
        <a:p>
          <a:pPr rtl="0"/>
          <a:r>
            <a:rPr lang="en-US" sz="3900" dirty="0" smtClean="0"/>
            <a:t>Neurogenic: </a:t>
          </a:r>
        </a:p>
        <a:p>
          <a:pPr rtl="0"/>
          <a:r>
            <a:rPr lang="en-US" sz="2800" dirty="0" smtClean="0"/>
            <a:t>eg: peristalsis     and anti-peristalsis</a:t>
          </a:r>
          <a:endParaRPr lang="en-US" sz="2800" dirty="0"/>
        </a:p>
      </dgm:t>
    </dgm:pt>
    <dgm:pt modelId="{B69424EF-F0D8-43E6-A3C8-0606514251AC}" type="parTrans" cxnId="{4274A26D-D591-431F-8229-CA0BD38BD457}">
      <dgm:prSet/>
      <dgm:spPr/>
      <dgm:t>
        <a:bodyPr/>
        <a:lstStyle/>
        <a:p>
          <a:endParaRPr lang="en-US"/>
        </a:p>
      </dgm:t>
    </dgm:pt>
    <dgm:pt modelId="{A6729A82-11F4-4631-B8C1-B57ADB6F3EF6}" type="sibTrans" cxnId="{4274A26D-D591-431F-8229-CA0BD38BD457}">
      <dgm:prSet/>
      <dgm:spPr/>
      <dgm:t>
        <a:bodyPr/>
        <a:lstStyle/>
        <a:p>
          <a:endParaRPr lang="en-US"/>
        </a:p>
      </dgm:t>
    </dgm:pt>
    <dgm:pt modelId="{DBCA103D-BAFA-4E73-A8F5-A781CCED4AF8}">
      <dgm:prSet custT="1"/>
      <dgm:spPr/>
      <dgm:t>
        <a:bodyPr/>
        <a:lstStyle/>
        <a:p>
          <a:pPr rtl="0"/>
          <a:r>
            <a:rPr lang="en-US" sz="3900" dirty="0" smtClean="0"/>
            <a:t>Myogenic :-</a:t>
          </a:r>
        </a:p>
        <a:p>
          <a:pPr rtl="0"/>
          <a:r>
            <a:rPr lang="en-US" sz="2800" dirty="0" smtClean="0"/>
            <a:t>eg: segmentation    or pendulum</a:t>
          </a:r>
          <a:endParaRPr lang="en-US" sz="3900" dirty="0"/>
        </a:p>
      </dgm:t>
    </dgm:pt>
    <dgm:pt modelId="{C9EDB75F-E046-4E94-8F5E-3CC6A4CC8AB0}" type="parTrans" cxnId="{C87BBBF4-C751-492E-B317-8E21D531E10C}">
      <dgm:prSet/>
      <dgm:spPr/>
      <dgm:t>
        <a:bodyPr/>
        <a:lstStyle/>
        <a:p>
          <a:endParaRPr lang="en-US"/>
        </a:p>
      </dgm:t>
    </dgm:pt>
    <dgm:pt modelId="{EB97048E-D6E8-497E-8C95-7B65A9344A01}" type="sibTrans" cxnId="{C87BBBF4-C751-492E-B317-8E21D531E10C}">
      <dgm:prSet/>
      <dgm:spPr/>
      <dgm:t>
        <a:bodyPr/>
        <a:lstStyle/>
        <a:p>
          <a:endParaRPr lang="en-US"/>
        </a:p>
      </dgm:t>
    </dgm:pt>
    <dgm:pt modelId="{6175004B-53D0-4B86-844F-79F6FFF04A22}" type="pres">
      <dgm:prSet presAssocID="{7E21C151-1F0F-4BD2-809E-2E89239968C0}" presName="compositeShape" presStyleCnt="0">
        <dgm:presLayoutVars>
          <dgm:chMax val="7"/>
          <dgm:dir/>
          <dgm:resizeHandles val="exact"/>
        </dgm:presLayoutVars>
      </dgm:prSet>
      <dgm:spPr/>
      <dgm:t>
        <a:bodyPr/>
        <a:lstStyle/>
        <a:p>
          <a:endParaRPr lang="en-US"/>
        </a:p>
      </dgm:t>
    </dgm:pt>
    <dgm:pt modelId="{D9C107B8-D387-44E8-8D8B-AAF6C2686E0C}" type="pres">
      <dgm:prSet presAssocID="{0D206E89-D343-4D10-B12D-630A730A638D}" presName="circ1" presStyleLbl="vennNode1" presStyleIdx="0" presStyleCnt="2" custLinFactNeighborX="-11117"/>
      <dgm:spPr/>
      <dgm:t>
        <a:bodyPr/>
        <a:lstStyle/>
        <a:p>
          <a:endParaRPr lang="en-US"/>
        </a:p>
      </dgm:t>
    </dgm:pt>
    <dgm:pt modelId="{2FAC347F-6094-46BF-9B44-4D2CB536D779}" type="pres">
      <dgm:prSet presAssocID="{0D206E89-D343-4D10-B12D-630A730A638D}" presName="circ1Tx" presStyleLbl="revTx" presStyleIdx="0" presStyleCnt="0">
        <dgm:presLayoutVars>
          <dgm:chMax val="0"/>
          <dgm:chPref val="0"/>
          <dgm:bulletEnabled val="1"/>
        </dgm:presLayoutVars>
      </dgm:prSet>
      <dgm:spPr/>
      <dgm:t>
        <a:bodyPr/>
        <a:lstStyle/>
        <a:p>
          <a:endParaRPr lang="en-US"/>
        </a:p>
      </dgm:t>
    </dgm:pt>
    <dgm:pt modelId="{3CE37A1A-2E16-4543-A1D6-B88EA221D35E}" type="pres">
      <dgm:prSet presAssocID="{DBCA103D-BAFA-4E73-A8F5-A781CCED4AF8}" presName="circ2" presStyleLbl="vennNode1" presStyleIdx="1" presStyleCnt="2" custScaleX="102394" custLinFactNeighborX="5426"/>
      <dgm:spPr/>
      <dgm:t>
        <a:bodyPr/>
        <a:lstStyle/>
        <a:p>
          <a:endParaRPr lang="en-US"/>
        </a:p>
      </dgm:t>
    </dgm:pt>
    <dgm:pt modelId="{E8F53BB0-B4ED-4C02-9A05-CF52F9F90F3C}" type="pres">
      <dgm:prSet presAssocID="{DBCA103D-BAFA-4E73-A8F5-A781CCED4AF8}" presName="circ2Tx" presStyleLbl="revTx" presStyleIdx="0" presStyleCnt="0">
        <dgm:presLayoutVars>
          <dgm:chMax val="0"/>
          <dgm:chPref val="0"/>
          <dgm:bulletEnabled val="1"/>
        </dgm:presLayoutVars>
      </dgm:prSet>
      <dgm:spPr/>
      <dgm:t>
        <a:bodyPr/>
        <a:lstStyle/>
        <a:p>
          <a:endParaRPr lang="en-US"/>
        </a:p>
      </dgm:t>
    </dgm:pt>
  </dgm:ptLst>
  <dgm:cxnLst>
    <dgm:cxn modelId="{59336223-6C48-4BE7-A58C-4072F89017DF}" type="presOf" srcId="{0D206E89-D343-4D10-B12D-630A730A638D}" destId="{2FAC347F-6094-46BF-9B44-4D2CB536D779}" srcOrd="1" destOrd="0" presId="urn:microsoft.com/office/officeart/2005/8/layout/venn1"/>
    <dgm:cxn modelId="{A8BB8546-9AFE-459A-B47E-7C35BB2136C7}" type="presOf" srcId="{7E21C151-1F0F-4BD2-809E-2E89239968C0}" destId="{6175004B-53D0-4B86-844F-79F6FFF04A22}" srcOrd="0" destOrd="0" presId="urn:microsoft.com/office/officeart/2005/8/layout/venn1"/>
    <dgm:cxn modelId="{69335032-B87C-49E1-9DC9-265A25B98A35}" type="presOf" srcId="{DBCA103D-BAFA-4E73-A8F5-A781CCED4AF8}" destId="{E8F53BB0-B4ED-4C02-9A05-CF52F9F90F3C}" srcOrd="1" destOrd="0" presId="urn:microsoft.com/office/officeart/2005/8/layout/venn1"/>
    <dgm:cxn modelId="{C87BBBF4-C751-492E-B317-8E21D531E10C}" srcId="{7E21C151-1F0F-4BD2-809E-2E89239968C0}" destId="{DBCA103D-BAFA-4E73-A8F5-A781CCED4AF8}" srcOrd="1" destOrd="0" parTransId="{C9EDB75F-E046-4E94-8F5E-3CC6A4CC8AB0}" sibTransId="{EB97048E-D6E8-497E-8C95-7B65A9344A01}"/>
    <dgm:cxn modelId="{4274A26D-D591-431F-8229-CA0BD38BD457}" srcId="{7E21C151-1F0F-4BD2-809E-2E89239968C0}" destId="{0D206E89-D343-4D10-B12D-630A730A638D}" srcOrd="0" destOrd="0" parTransId="{B69424EF-F0D8-43E6-A3C8-0606514251AC}" sibTransId="{A6729A82-11F4-4631-B8C1-B57ADB6F3EF6}"/>
    <dgm:cxn modelId="{BAD1EDFD-98DA-4902-9D8D-50E883B351B9}" type="presOf" srcId="{DBCA103D-BAFA-4E73-A8F5-A781CCED4AF8}" destId="{3CE37A1A-2E16-4543-A1D6-B88EA221D35E}" srcOrd="0" destOrd="0" presId="urn:microsoft.com/office/officeart/2005/8/layout/venn1"/>
    <dgm:cxn modelId="{8E3EA1B5-6927-4314-9E38-A55F84F13AEF}" type="presOf" srcId="{0D206E89-D343-4D10-B12D-630A730A638D}" destId="{D9C107B8-D387-44E8-8D8B-AAF6C2686E0C}" srcOrd="0" destOrd="0" presId="urn:microsoft.com/office/officeart/2005/8/layout/venn1"/>
    <dgm:cxn modelId="{5398FD94-C868-4184-9BE6-1B8FADB9091D}" type="presParOf" srcId="{6175004B-53D0-4B86-844F-79F6FFF04A22}" destId="{D9C107B8-D387-44E8-8D8B-AAF6C2686E0C}" srcOrd="0" destOrd="0" presId="urn:microsoft.com/office/officeart/2005/8/layout/venn1"/>
    <dgm:cxn modelId="{E4150782-D431-433F-9269-96BEAFC44902}" type="presParOf" srcId="{6175004B-53D0-4B86-844F-79F6FFF04A22}" destId="{2FAC347F-6094-46BF-9B44-4D2CB536D779}" srcOrd="1" destOrd="0" presId="urn:microsoft.com/office/officeart/2005/8/layout/venn1"/>
    <dgm:cxn modelId="{C3A4174A-6F6F-40C7-B47A-708A34C06E5E}" type="presParOf" srcId="{6175004B-53D0-4B86-844F-79F6FFF04A22}" destId="{3CE37A1A-2E16-4543-A1D6-B88EA221D35E}" srcOrd="2" destOrd="0" presId="urn:microsoft.com/office/officeart/2005/8/layout/venn1"/>
    <dgm:cxn modelId="{F3970DC9-E11B-4D9B-B868-B9FB969E52C1}" type="presParOf" srcId="{6175004B-53D0-4B86-844F-79F6FFF04A22}" destId="{E8F53BB0-B4ED-4C02-9A05-CF52F9F90F3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1415FCF-83F8-4FE3-AAC4-054B1E7A011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67E4795-05B3-4C67-B1D9-D1F800E84AB3}">
      <dgm:prSet custT="1"/>
      <dgm:spPr/>
      <dgm:t>
        <a:bodyPr/>
        <a:lstStyle/>
        <a:p>
          <a:pPr rtl="0"/>
          <a:r>
            <a:rPr lang="en-US" sz="3200" b="1" dirty="0" smtClean="0"/>
            <a:t>CAUSE:</a:t>
          </a:r>
          <a:endParaRPr lang="en-US" sz="3200" b="1" dirty="0"/>
        </a:p>
      </dgm:t>
    </dgm:pt>
    <dgm:pt modelId="{99C0F4F2-870B-4B83-91AD-CE01338DAFA2}" type="parTrans" cxnId="{8E0FF5EB-944A-4484-A519-6A6D2FA862A9}">
      <dgm:prSet/>
      <dgm:spPr/>
      <dgm:t>
        <a:bodyPr/>
        <a:lstStyle/>
        <a:p>
          <a:endParaRPr lang="en-US"/>
        </a:p>
      </dgm:t>
    </dgm:pt>
    <dgm:pt modelId="{297DDC1A-B16E-4A9D-8665-D85137C5A478}" type="sibTrans" cxnId="{8E0FF5EB-944A-4484-A519-6A6D2FA862A9}">
      <dgm:prSet/>
      <dgm:spPr/>
      <dgm:t>
        <a:bodyPr/>
        <a:lstStyle/>
        <a:p>
          <a:endParaRPr lang="en-US"/>
        </a:p>
      </dgm:t>
    </dgm:pt>
    <dgm:pt modelId="{1B72C9A6-273E-48DE-8A7B-46CF7AAE9F6E}">
      <dgm:prSet custT="1"/>
      <dgm:spPr/>
      <dgm:t>
        <a:bodyPr/>
        <a:lstStyle/>
        <a:p>
          <a:pPr rtl="0"/>
          <a:r>
            <a:rPr lang="en-US" sz="3200" dirty="0" smtClean="0"/>
            <a:t>weakness or incompetence</a:t>
          </a:r>
        </a:p>
        <a:p>
          <a:pPr rtl="0"/>
          <a:r>
            <a:rPr lang="en-US" sz="3200" dirty="0" smtClean="0"/>
            <a:t>(Failure to constrict) of lower esophageal sphincter</a:t>
          </a:r>
          <a:endParaRPr lang="en-US" sz="3200" dirty="0"/>
        </a:p>
      </dgm:t>
    </dgm:pt>
    <dgm:pt modelId="{86A65360-7601-4C9C-B795-9102056CFD1C}" type="parTrans" cxnId="{2D805A5F-ADF8-4C83-8992-6E22790FB962}">
      <dgm:prSet/>
      <dgm:spPr/>
      <dgm:t>
        <a:bodyPr/>
        <a:lstStyle/>
        <a:p>
          <a:endParaRPr lang="en-US"/>
        </a:p>
      </dgm:t>
    </dgm:pt>
    <dgm:pt modelId="{2837BCDE-CEB7-4D42-B3D3-CC22EDED57B4}" type="sibTrans" cxnId="{2D805A5F-ADF8-4C83-8992-6E22790FB962}">
      <dgm:prSet/>
      <dgm:spPr/>
      <dgm:t>
        <a:bodyPr/>
        <a:lstStyle/>
        <a:p>
          <a:endParaRPr lang="en-US"/>
        </a:p>
      </dgm:t>
    </dgm:pt>
    <dgm:pt modelId="{417F5141-0C88-4D05-8B8E-222658AD07C5}" type="pres">
      <dgm:prSet presAssocID="{B1415FCF-83F8-4FE3-AAC4-054B1E7A0118}" presName="linearFlow" presStyleCnt="0">
        <dgm:presLayoutVars>
          <dgm:dir/>
          <dgm:resizeHandles val="exact"/>
        </dgm:presLayoutVars>
      </dgm:prSet>
      <dgm:spPr/>
      <dgm:t>
        <a:bodyPr/>
        <a:lstStyle/>
        <a:p>
          <a:endParaRPr lang="en-US"/>
        </a:p>
      </dgm:t>
    </dgm:pt>
    <dgm:pt modelId="{3BA050FB-A9BD-40B8-B88D-7D95EF19FADA}" type="pres">
      <dgm:prSet presAssocID="{267E4795-05B3-4C67-B1D9-D1F800E84AB3}" presName="composite" presStyleCnt="0"/>
      <dgm:spPr/>
    </dgm:pt>
    <dgm:pt modelId="{EEB786C1-3193-4254-9631-B867DB208F93}" type="pres">
      <dgm:prSet presAssocID="{267E4795-05B3-4C67-B1D9-D1F800E84AB3}" presName="imgShp" presStyleLbl="fgImgPlace1" presStyleIdx="0" presStyleCnt="2" custScaleX="53092" custScaleY="47999"/>
      <dgm:spPr/>
    </dgm:pt>
    <dgm:pt modelId="{01E3D32D-405A-48D4-974B-9B636A0E9762}" type="pres">
      <dgm:prSet presAssocID="{267E4795-05B3-4C67-B1D9-D1F800E84AB3}" presName="txShp" presStyleLbl="node1" presStyleIdx="0" presStyleCnt="2" custScaleY="67220">
        <dgm:presLayoutVars>
          <dgm:bulletEnabled val="1"/>
        </dgm:presLayoutVars>
      </dgm:prSet>
      <dgm:spPr/>
      <dgm:t>
        <a:bodyPr/>
        <a:lstStyle/>
        <a:p>
          <a:endParaRPr lang="en-US"/>
        </a:p>
      </dgm:t>
    </dgm:pt>
    <dgm:pt modelId="{638C872E-107F-4C01-8815-06C468474591}" type="pres">
      <dgm:prSet presAssocID="{297DDC1A-B16E-4A9D-8665-D85137C5A478}" presName="spacing" presStyleCnt="0"/>
      <dgm:spPr/>
    </dgm:pt>
    <dgm:pt modelId="{22B23618-79E3-4632-81CE-9A12C25E765A}" type="pres">
      <dgm:prSet presAssocID="{1B72C9A6-273E-48DE-8A7B-46CF7AAE9F6E}" presName="composite" presStyleCnt="0"/>
      <dgm:spPr/>
    </dgm:pt>
    <dgm:pt modelId="{5B2C6BDC-B4D4-4E9F-B648-0466BFCA90D7}" type="pres">
      <dgm:prSet presAssocID="{1B72C9A6-273E-48DE-8A7B-46CF7AAE9F6E}" presName="imgShp" presStyleLbl="fgImgPlace1" presStyleIdx="1" presStyleCnt="2" custScaleX="93673" custScaleY="91038"/>
      <dgm:spPr/>
    </dgm:pt>
    <dgm:pt modelId="{3D9D2E8B-8C85-4643-BD47-AA9B5E9B3CA9}" type="pres">
      <dgm:prSet presAssocID="{1B72C9A6-273E-48DE-8A7B-46CF7AAE9F6E}" presName="txShp" presStyleLbl="node1" presStyleIdx="1" presStyleCnt="2" custScaleX="108377">
        <dgm:presLayoutVars>
          <dgm:bulletEnabled val="1"/>
        </dgm:presLayoutVars>
      </dgm:prSet>
      <dgm:spPr/>
      <dgm:t>
        <a:bodyPr/>
        <a:lstStyle/>
        <a:p>
          <a:endParaRPr lang="en-US"/>
        </a:p>
      </dgm:t>
    </dgm:pt>
  </dgm:ptLst>
  <dgm:cxnLst>
    <dgm:cxn modelId="{AD220818-E637-4DB3-B147-C8FC2B6185E0}" type="presOf" srcId="{267E4795-05B3-4C67-B1D9-D1F800E84AB3}" destId="{01E3D32D-405A-48D4-974B-9B636A0E9762}" srcOrd="0" destOrd="0" presId="urn:microsoft.com/office/officeart/2005/8/layout/vList3"/>
    <dgm:cxn modelId="{2D805A5F-ADF8-4C83-8992-6E22790FB962}" srcId="{B1415FCF-83F8-4FE3-AAC4-054B1E7A0118}" destId="{1B72C9A6-273E-48DE-8A7B-46CF7AAE9F6E}" srcOrd="1" destOrd="0" parTransId="{86A65360-7601-4C9C-B795-9102056CFD1C}" sibTransId="{2837BCDE-CEB7-4D42-B3D3-CC22EDED57B4}"/>
    <dgm:cxn modelId="{736B80D1-FDC2-4A85-BF25-30808BB3C53A}" type="presOf" srcId="{B1415FCF-83F8-4FE3-AAC4-054B1E7A0118}" destId="{417F5141-0C88-4D05-8B8E-222658AD07C5}" srcOrd="0" destOrd="0" presId="urn:microsoft.com/office/officeart/2005/8/layout/vList3"/>
    <dgm:cxn modelId="{8E0FF5EB-944A-4484-A519-6A6D2FA862A9}" srcId="{B1415FCF-83F8-4FE3-AAC4-054B1E7A0118}" destId="{267E4795-05B3-4C67-B1D9-D1F800E84AB3}" srcOrd="0" destOrd="0" parTransId="{99C0F4F2-870B-4B83-91AD-CE01338DAFA2}" sibTransId="{297DDC1A-B16E-4A9D-8665-D85137C5A478}"/>
    <dgm:cxn modelId="{3F9C62E3-DA2E-48B8-B97E-4E9E06157DBE}" type="presOf" srcId="{1B72C9A6-273E-48DE-8A7B-46CF7AAE9F6E}" destId="{3D9D2E8B-8C85-4643-BD47-AA9B5E9B3CA9}" srcOrd="0" destOrd="0" presId="urn:microsoft.com/office/officeart/2005/8/layout/vList3"/>
    <dgm:cxn modelId="{77B29871-BEE0-4B3F-BAD0-0A7175BC0DC2}" type="presParOf" srcId="{417F5141-0C88-4D05-8B8E-222658AD07C5}" destId="{3BA050FB-A9BD-40B8-B88D-7D95EF19FADA}" srcOrd="0" destOrd="0" presId="urn:microsoft.com/office/officeart/2005/8/layout/vList3"/>
    <dgm:cxn modelId="{FA0D0443-A14E-473F-8CE0-01300DA5F630}" type="presParOf" srcId="{3BA050FB-A9BD-40B8-B88D-7D95EF19FADA}" destId="{EEB786C1-3193-4254-9631-B867DB208F93}" srcOrd="0" destOrd="0" presId="urn:microsoft.com/office/officeart/2005/8/layout/vList3"/>
    <dgm:cxn modelId="{FB5D2AF9-14A5-4483-8046-DE539280B7BE}" type="presParOf" srcId="{3BA050FB-A9BD-40B8-B88D-7D95EF19FADA}" destId="{01E3D32D-405A-48D4-974B-9B636A0E9762}" srcOrd="1" destOrd="0" presId="urn:microsoft.com/office/officeart/2005/8/layout/vList3"/>
    <dgm:cxn modelId="{C78F43E8-DC7D-481D-A1EE-DC896AB783D6}" type="presParOf" srcId="{417F5141-0C88-4D05-8B8E-222658AD07C5}" destId="{638C872E-107F-4C01-8815-06C468474591}" srcOrd="1" destOrd="0" presId="urn:microsoft.com/office/officeart/2005/8/layout/vList3"/>
    <dgm:cxn modelId="{F99A50D9-A601-4365-BF84-A419EC11D77B}" type="presParOf" srcId="{417F5141-0C88-4D05-8B8E-222658AD07C5}" destId="{22B23618-79E3-4632-81CE-9A12C25E765A}" srcOrd="2" destOrd="0" presId="urn:microsoft.com/office/officeart/2005/8/layout/vList3"/>
    <dgm:cxn modelId="{994B27F8-05F0-49EE-963A-D025FEEB21E5}" type="presParOf" srcId="{22B23618-79E3-4632-81CE-9A12C25E765A}" destId="{5B2C6BDC-B4D4-4E9F-B648-0466BFCA90D7}" srcOrd="0" destOrd="0" presId="urn:microsoft.com/office/officeart/2005/8/layout/vList3"/>
    <dgm:cxn modelId="{A9CBC21B-B36D-41AF-ABB8-DC99273514A5}" type="presParOf" srcId="{22B23618-79E3-4632-81CE-9A12C25E765A}" destId="{3D9D2E8B-8C85-4643-BD47-AA9B5E9B3CA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9908058-5FFB-4E76-81CD-3BB8771824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7BFEC65-A38C-4598-B84D-FF2A51937D9D}">
      <dgm:prSet custT="1"/>
      <dgm:spPr/>
      <dgm:t>
        <a:bodyPr/>
        <a:lstStyle/>
        <a:p>
          <a:pPr rtl="0"/>
          <a:r>
            <a:rPr lang="en-US" sz="2800" dirty="0" smtClean="0"/>
            <a:t>Regurgitation  of acidic contents into the esophagus </a:t>
          </a:r>
          <a:endParaRPr lang="en-US" sz="2800" dirty="0"/>
        </a:p>
      </dgm:t>
    </dgm:pt>
    <dgm:pt modelId="{BEE25C58-5ADF-46B5-8423-385097225EB2}" type="parTrans" cxnId="{92CC4119-60B8-4E10-921B-BECD8653FE48}">
      <dgm:prSet/>
      <dgm:spPr/>
      <dgm:t>
        <a:bodyPr/>
        <a:lstStyle/>
        <a:p>
          <a:endParaRPr lang="en-US"/>
        </a:p>
      </dgm:t>
    </dgm:pt>
    <dgm:pt modelId="{4C5E36C5-4CF4-4053-8F75-FFF7882664BD}" type="sibTrans" cxnId="{92CC4119-60B8-4E10-921B-BECD8653FE48}">
      <dgm:prSet/>
      <dgm:spPr/>
      <dgm:t>
        <a:bodyPr/>
        <a:lstStyle/>
        <a:p>
          <a:endParaRPr lang="en-US"/>
        </a:p>
      </dgm:t>
    </dgm:pt>
    <dgm:pt modelId="{FD8A82AF-358C-4BD0-B40A-B63CA6C3F45D}" type="pres">
      <dgm:prSet presAssocID="{09908058-5FFB-4E76-81CD-3BB877182403}" presName="linear" presStyleCnt="0">
        <dgm:presLayoutVars>
          <dgm:animLvl val="lvl"/>
          <dgm:resizeHandles val="exact"/>
        </dgm:presLayoutVars>
      </dgm:prSet>
      <dgm:spPr/>
      <dgm:t>
        <a:bodyPr/>
        <a:lstStyle/>
        <a:p>
          <a:endParaRPr lang="en-US"/>
        </a:p>
      </dgm:t>
    </dgm:pt>
    <dgm:pt modelId="{1C9E6C16-8913-40F1-B112-0BD1D6A86D01}" type="pres">
      <dgm:prSet presAssocID="{F7BFEC65-A38C-4598-B84D-FF2A51937D9D}" presName="parentText" presStyleLbl="node1" presStyleIdx="0" presStyleCnt="1">
        <dgm:presLayoutVars>
          <dgm:chMax val="0"/>
          <dgm:bulletEnabled val="1"/>
        </dgm:presLayoutVars>
      </dgm:prSet>
      <dgm:spPr/>
      <dgm:t>
        <a:bodyPr/>
        <a:lstStyle/>
        <a:p>
          <a:endParaRPr lang="en-US"/>
        </a:p>
      </dgm:t>
    </dgm:pt>
  </dgm:ptLst>
  <dgm:cxnLst>
    <dgm:cxn modelId="{FEACB0B2-0147-46CD-9504-0FAA20233889}" type="presOf" srcId="{F7BFEC65-A38C-4598-B84D-FF2A51937D9D}" destId="{1C9E6C16-8913-40F1-B112-0BD1D6A86D01}" srcOrd="0" destOrd="0" presId="urn:microsoft.com/office/officeart/2005/8/layout/vList2"/>
    <dgm:cxn modelId="{91779782-02F4-4D33-B047-BAEB057162E7}" type="presOf" srcId="{09908058-5FFB-4E76-81CD-3BB877182403}" destId="{FD8A82AF-358C-4BD0-B40A-B63CA6C3F45D}" srcOrd="0" destOrd="0" presId="urn:microsoft.com/office/officeart/2005/8/layout/vList2"/>
    <dgm:cxn modelId="{92CC4119-60B8-4E10-921B-BECD8653FE48}" srcId="{09908058-5FFB-4E76-81CD-3BB877182403}" destId="{F7BFEC65-A38C-4598-B84D-FF2A51937D9D}" srcOrd="0" destOrd="0" parTransId="{BEE25C58-5ADF-46B5-8423-385097225EB2}" sibTransId="{4C5E36C5-4CF4-4053-8F75-FFF7882664BD}"/>
    <dgm:cxn modelId="{A3E18E3A-5758-4DFC-9110-0EB5FF46AAAE}" type="presParOf" srcId="{FD8A82AF-358C-4BD0-B40A-B63CA6C3F45D}" destId="{1C9E6C16-8913-40F1-B112-0BD1D6A86D01}"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CF2EDD9-0363-411F-B8F0-5E14AC1A0D7F}"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A2E7339B-EA1C-4FA5-BD16-535C465A271F}">
      <dgm:prSet/>
      <dgm:spPr/>
      <dgm:t>
        <a:bodyPr/>
        <a:lstStyle/>
        <a:p>
          <a:pPr rtl="0"/>
          <a:r>
            <a:rPr lang="en-US" b="0" i="1" dirty="0" smtClean="0"/>
            <a:t>Heart burn or Pyrosis</a:t>
          </a:r>
          <a:endParaRPr lang="en-US" b="0" i="1" dirty="0"/>
        </a:p>
      </dgm:t>
    </dgm:pt>
    <dgm:pt modelId="{7B351695-CD4C-470D-A54B-36047452ADA9}" type="parTrans" cxnId="{E17782B2-CA0B-41AC-A3A3-9393A51B6E6C}">
      <dgm:prSet/>
      <dgm:spPr/>
      <dgm:t>
        <a:bodyPr/>
        <a:lstStyle/>
        <a:p>
          <a:endParaRPr lang="en-US"/>
        </a:p>
      </dgm:t>
    </dgm:pt>
    <dgm:pt modelId="{490F56EC-B9D1-41E5-B8BA-71448852E0F0}" type="sibTrans" cxnId="{E17782B2-CA0B-41AC-A3A3-9393A51B6E6C}">
      <dgm:prSet/>
      <dgm:spPr/>
      <dgm:t>
        <a:bodyPr/>
        <a:lstStyle/>
        <a:p>
          <a:endParaRPr lang="en-US"/>
        </a:p>
      </dgm:t>
    </dgm:pt>
    <dgm:pt modelId="{AC7784D0-EF75-4A13-B98A-34EA656BDF2D}">
      <dgm:prSet/>
      <dgm:spPr/>
      <dgm:t>
        <a:bodyPr/>
        <a:lstStyle/>
        <a:p>
          <a:pPr rtl="0"/>
          <a:r>
            <a:rPr lang="en-US" b="0" i="1" dirty="0" smtClean="0"/>
            <a:t>Dysphagia</a:t>
          </a:r>
          <a:endParaRPr lang="en-US" b="0" i="1" dirty="0"/>
        </a:p>
      </dgm:t>
    </dgm:pt>
    <dgm:pt modelId="{03E29CB6-E209-4B6D-9203-ABE02087416F}" type="parTrans" cxnId="{BB10C7DB-21E8-43BC-9A77-4E6CAF61E17B}">
      <dgm:prSet/>
      <dgm:spPr/>
      <dgm:t>
        <a:bodyPr/>
        <a:lstStyle/>
        <a:p>
          <a:endParaRPr lang="en-US"/>
        </a:p>
      </dgm:t>
    </dgm:pt>
    <dgm:pt modelId="{4F099304-C459-43C4-A482-C5A934B798E0}" type="sibTrans" cxnId="{BB10C7DB-21E8-43BC-9A77-4E6CAF61E17B}">
      <dgm:prSet/>
      <dgm:spPr/>
      <dgm:t>
        <a:bodyPr/>
        <a:lstStyle/>
        <a:p>
          <a:endParaRPr lang="en-US"/>
        </a:p>
      </dgm:t>
    </dgm:pt>
    <dgm:pt modelId="{01E6DECC-82C4-4CB4-ABD1-629131A88FCC}">
      <dgm:prSet/>
      <dgm:spPr/>
      <dgm:t>
        <a:bodyPr/>
        <a:lstStyle/>
        <a:p>
          <a:pPr rtl="0"/>
          <a:r>
            <a:rPr lang="en-US" b="0" i="1" dirty="0" smtClean="0"/>
            <a:t>Cough  and change of voice</a:t>
          </a:r>
          <a:endParaRPr lang="en-US" b="0" dirty="0"/>
        </a:p>
      </dgm:t>
    </dgm:pt>
    <dgm:pt modelId="{D421A85F-F897-4D66-9942-C09D6C856FD2}" type="parTrans" cxnId="{ED410CFD-9775-4A43-BC4F-9446A6DB7953}">
      <dgm:prSet/>
      <dgm:spPr/>
      <dgm:t>
        <a:bodyPr/>
        <a:lstStyle/>
        <a:p>
          <a:endParaRPr lang="en-US"/>
        </a:p>
      </dgm:t>
    </dgm:pt>
    <dgm:pt modelId="{A4EAE30D-177E-437E-AB5B-F4C236509364}" type="sibTrans" cxnId="{ED410CFD-9775-4A43-BC4F-9446A6DB7953}">
      <dgm:prSet/>
      <dgm:spPr/>
      <dgm:t>
        <a:bodyPr/>
        <a:lstStyle/>
        <a:p>
          <a:endParaRPr lang="en-US"/>
        </a:p>
      </dgm:t>
    </dgm:pt>
    <dgm:pt modelId="{AA64C533-F8AC-407C-9864-17D00087A477}">
      <dgm:prSet/>
      <dgm:spPr/>
      <dgm:t>
        <a:bodyPr/>
        <a:lstStyle/>
        <a:p>
          <a:pPr rtl="0"/>
          <a:r>
            <a:rPr lang="en-US" b="0" i="1" dirty="0" smtClean="0"/>
            <a:t>Esophageal  ulcers  or cancer (chronic cases)  </a:t>
          </a:r>
          <a:endParaRPr lang="en-US" b="0" dirty="0"/>
        </a:p>
      </dgm:t>
    </dgm:pt>
    <dgm:pt modelId="{7A6CCD2A-7899-4224-9ED4-8F68C61E7EDE}" type="parTrans" cxnId="{8F237FAF-CA27-4E8A-AE5A-0119A3D0FE1B}">
      <dgm:prSet/>
      <dgm:spPr/>
      <dgm:t>
        <a:bodyPr/>
        <a:lstStyle/>
        <a:p>
          <a:endParaRPr lang="en-US"/>
        </a:p>
      </dgm:t>
    </dgm:pt>
    <dgm:pt modelId="{B33669D1-10D3-4CF9-B255-715A2340C0FB}" type="sibTrans" cxnId="{8F237FAF-CA27-4E8A-AE5A-0119A3D0FE1B}">
      <dgm:prSet/>
      <dgm:spPr/>
      <dgm:t>
        <a:bodyPr/>
        <a:lstStyle/>
        <a:p>
          <a:endParaRPr lang="en-US"/>
        </a:p>
      </dgm:t>
    </dgm:pt>
    <dgm:pt modelId="{BF137221-4859-4FD0-8FBF-186C69DC60D2}">
      <dgm:prSet/>
      <dgm:spPr/>
      <dgm:t>
        <a:bodyPr/>
        <a:lstStyle/>
        <a:p>
          <a:pPr rtl="0"/>
          <a:endParaRPr lang="en-US" dirty="0"/>
        </a:p>
      </dgm:t>
    </dgm:pt>
    <dgm:pt modelId="{FCDE0D46-A7BA-4CE1-81CD-838277ED39CA}" type="parTrans" cxnId="{5206E2C8-CA6B-415F-BACD-D53B4E4E2C55}">
      <dgm:prSet/>
      <dgm:spPr/>
      <dgm:t>
        <a:bodyPr/>
        <a:lstStyle/>
        <a:p>
          <a:endParaRPr lang="en-US"/>
        </a:p>
      </dgm:t>
    </dgm:pt>
    <dgm:pt modelId="{11C15F6A-06AF-4EF5-925E-BC20576D8C44}" type="sibTrans" cxnId="{5206E2C8-CA6B-415F-BACD-D53B4E4E2C55}">
      <dgm:prSet/>
      <dgm:spPr/>
      <dgm:t>
        <a:bodyPr/>
        <a:lstStyle/>
        <a:p>
          <a:endParaRPr lang="en-US"/>
        </a:p>
      </dgm:t>
    </dgm:pt>
    <dgm:pt modelId="{4C6503B2-35D9-4349-B095-000D96F00620}" type="pres">
      <dgm:prSet presAssocID="{ECF2EDD9-0363-411F-B8F0-5E14AC1A0D7F}" presName="compositeShape" presStyleCnt="0">
        <dgm:presLayoutVars>
          <dgm:chMax val="7"/>
          <dgm:dir/>
          <dgm:resizeHandles val="exact"/>
        </dgm:presLayoutVars>
      </dgm:prSet>
      <dgm:spPr/>
      <dgm:t>
        <a:bodyPr/>
        <a:lstStyle/>
        <a:p>
          <a:endParaRPr lang="en-US"/>
        </a:p>
      </dgm:t>
    </dgm:pt>
    <dgm:pt modelId="{B3133AD8-E706-4850-B633-4EAC97EA96C6}" type="pres">
      <dgm:prSet presAssocID="{A2E7339B-EA1C-4FA5-BD16-535C465A271F}" presName="circ1" presStyleLbl="vennNode1" presStyleIdx="0" presStyleCnt="5"/>
      <dgm:spPr/>
    </dgm:pt>
    <dgm:pt modelId="{F2D75E6E-3049-445F-8E49-0A7C0EDFC3F6}" type="pres">
      <dgm:prSet presAssocID="{A2E7339B-EA1C-4FA5-BD16-535C465A271F}" presName="circ1Tx" presStyleLbl="revTx" presStyleIdx="0" presStyleCnt="0">
        <dgm:presLayoutVars>
          <dgm:chMax val="0"/>
          <dgm:chPref val="0"/>
          <dgm:bulletEnabled val="1"/>
        </dgm:presLayoutVars>
      </dgm:prSet>
      <dgm:spPr/>
      <dgm:t>
        <a:bodyPr/>
        <a:lstStyle/>
        <a:p>
          <a:endParaRPr lang="en-US"/>
        </a:p>
      </dgm:t>
    </dgm:pt>
    <dgm:pt modelId="{9E57C581-44C5-413F-9D0B-7B852E23B928}" type="pres">
      <dgm:prSet presAssocID="{AC7784D0-EF75-4A13-B98A-34EA656BDF2D}" presName="circ2" presStyleLbl="vennNode1" presStyleIdx="1" presStyleCnt="5"/>
      <dgm:spPr/>
    </dgm:pt>
    <dgm:pt modelId="{3CBC4D59-1481-4797-B43D-5B1772A39DDD}" type="pres">
      <dgm:prSet presAssocID="{AC7784D0-EF75-4A13-B98A-34EA656BDF2D}" presName="circ2Tx" presStyleLbl="revTx" presStyleIdx="0" presStyleCnt="0">
        <dgm:presLayoutVars>
          <dgm:chMax val="0"/>
          <dgm:chPref val="0"/>
          <dgm:bulletEnabled val="1"/>
        </dgm:presLayoutVars>
      </dgm:prSet>
      <dgm:spPr/>
      <dgm:t>
        <a:bodyPr/>
        <a:lstStyle/>
        <a:p>
          <a:endParaRPr lang="en-US"/>
        </a:p>
      </dgm:t>
    </dgm:pt>
    <dgm:pt modelId="{8149E8F4-96A8-4761-9AC6-14B24D7DA804}" type="pres">
      <dgm:prSet presAssocID="{01E6DECC-82C4-4CB4-ABD1-629131A88FCC}" presName="circ3" presStyleLbl="vennNode1" presStyleIdx="2" presStyleCnt="5"/>
      <dgm:spPr/>
    </dgm:pt>
    <dgm:pt modelId="{9F6C5570-03CF-48EC-9238-AE683E0FA09B}" type="pres">
      <dgm:prSet presAssocID="{01E6DECC-82C4-4CB4-ABD1-629131A88FCC}" presName="circ3Tx" presStyleLbl="revTx" presStyleIdx="0" presStyleCnt="0" custScaleX="157050">
        <dgm:presLayoutVars>
          <dgm:chMax val="0"/>
          <dgm:chPref val="0"/>
          <dgm:bulletEnabled val="1"/>
        </dgm:presLayoutVars>
      </dgm:prSet>
      <dgm:spPr/>
      <dgm:t>
        <a:bodyPr/>
        <a:lstStyle/>
        <a:p>
          <a:endParaRPr lang="en-US"/>
        </a:p>
      </dgm:t>
    </dgm:pt>
    <dgm:pt modelId="{67D657E5-9E3A-418D-B993-9EC31D7774EE}" type="pres">
      <dgm:prSet presAssocID="{AA64C533-F8AC-407C-9864-17D00087A477}" presName="circ4" presStyleLbl="vennNode1" presStyleIdx="3" presStyleCnt="5"/>
      <dgm:spPr/>
    </dgm:pt>
    <dgm:pt modelId="{59955273-171B-4224-A5E0-B6C21E1F5F68}" type="pres">
      <dgm:prSet presAssocID="{AA64C533-F8AC-407C-9864-17D00087A477}" presName="circ4Tx" presStyleLbl="revTx" presStyleIdx="0" presStyleCnt="0" custScaleX="137065">
        <dgm:presLayoutVars>
          <dgm:chMax val="0"/>
          <dgm:chPref val="0"/>
          <dgm:bulletEnabled val="1"/>
        </dgm:presLayoutVars>
      </dgm:prSet>
      <dgm:spPr/>
      <dgm:t>
        <a:bodyPr/>
        <a:lstStyle/>
        <a:p>
          <a:endParaRPr lang="en-US"/>
        </a:p>
      </dgm:t>
    </dgm:pt>
    <dgm:pt modelId="{8AA654F0-555C-4DCF-A961-0776167B4A92}" type="pres">
      <dgm:prSet presAssocID="{BF137221-4859-4FD0-8FBF-186C69DC60D2}" presName="circ5" presStyleLbl="vennNode1" presStyleIdx="4" presStyleCnt="5"/>
      <dgm:spPr/>
    </dgm:pt>
    <dgm:pt modelId="{A7CEC956-277B-4645-948D-DD3345160636}" type="pres">
      <dgm:prSet presAssocID="{BF137221-4859-4FD0-8FBF-186C69DC60D2}" presName="circ5Tx" presStyleLbl="revTx" presStyleIdx="0" presStyleCnt="0">
        <dgm:presLayoutVars>
          <dgm:chMax val="0"/>
          <dgm:chPref val="0"/>
          <dgm:bulletEnabled val="1"/>
        </dgm:presLayoutVars>
      </dgm:prSet>
      <dgm:spPr/>
      <dgm:t>
        <a:bodyPr/>
        <a:lstStyle/>
        <a:p>
          <a:endParaRPr lang="en-US"/>
        </a:p>
      </dgm:t>
    </dgm:pt>
  </dgm:ptLst>
  <dgm:cxnLst>
    <dgm:cxn modelId="{ED410CFD-9775-4A43-BC4F-9446A6DB7953}" srcId="{ECF2EDD9-0363-411F-B8F0-5E14AC1A0D7F}" destId="{01E6DECC-82C4-4CB4-ABD1-629131A88FCC}" srcOrd="2" destOrd="0" parTransId="{D421A85F-F897-4D66-9942-C09D6C856FD2}" sibTransId="{A4EAE30D-177E-437E-AB5B-F4C236509364}"/>
    <dgm:cxn modelId="{05288218-F28D-491C-A111-124CF311C2C2}" type="presOf" srcId="{ECF2EDD9-0363-411F-B8F0-5E14AC1A0D7F}" destId="{4C6503B2-35D9-4349-B095-000D96F00620}" srcOrd="0" destOrd="0" presId="urn:microsoft.com/office/officeart/2005/8/layout/venn1"/>
    <dgm:cxn modelId="{E17782B2-CA0B-41AC-A3A3-9393A51B6E6C}" srcId="{ECF2EDD9-0363-411F-B8F0-5E14AC1A0D7F}" destId="{A2E7339B-EA1C-4FA5-BD16-535C465A271F}" srcOrd="0" destOrd="0" parTransId="{7B351695-CD4C-470D-A54B-36047452ADA9}" sibTransId="{490F56EC-B9D1-41E5-B8BA-71448852E0F0}"/>
    <dgm:cxn modelId="{5206E2C8-CA6B-415F-BACD-D53B4E4E2C55}" srcId="{ECF2EDD9-0363-411F-B8F0-5E14AC1A0D7F}" destId="{BF137221-4859-4FD0-8FBF-186C69DC60D2}" srcOrd="4" destOrd="0" parTransId="{FCDE0D46-A7BA-4CE1-81CD-838277ED39CA}" sibTransId="{11C15F6A-06AF-4EF5-925E-BC20576D8C44}"/>
    <dgm:cxn modelId="{BB10C7DB-21E8-43BC-9A77-4E6CAF61E17B}" srcId="{ECF2EDD9-0363-411F-B8F0-5E14AC1A0D7F}" destId="{AC7784D0-EF75-4A13-B98A-34EA656BDF2D}" srcOrd="1" destOrd="0" parTransId="{03E29CB6-E209-4B6D-9203-ABE02087416F}" sibTransId="{4F099304-C459-43C4-A482-C5A934B798E0}"/>
    <dgm:cxn modelId="{4B8392B0-0BBE-44CA-8CBF-9D81A069A4C3}" type="presOf" srcId="{AA64C533-F8AC-407C-9864-17D00087A477}" destId="{59955273-171B-4224-A5E0-B6C21E1F5F68}" srcOrd="0" destOrd="0" presId="urn:microsoft.com/office/officeart/2005/8/layout/venn1"/>
    <dgm:cxn modelId="{62707653-F65B-4B95-93E0-DF969B23E63C}" type="presOf" srcId="{01E6DECC-82C4-4CB4-ABD1-629131A88FCC}" destId="{9F6C5570-03CF-48EC-9238-AE683E0FA09B}" srcOrd="0" destOrd="0" presId="urn:microsoft.com/office/officeart/2005/8/layout/venn1"/>
    <dgm:cxn modelId="{E5BF9A74-898D-48D6-81C1-9B9569B59B58}" type="presOf" srcId="{BF137221-4859-4FD0-8FBF-186C69DC60D2}" destId="{A7CEC956-277B-4645-948D-DD3345160636}" srcOrd="0" destOrd="0" presId="urn:microsoft.com/office/officeart/2005/8/layout/venn1"/>
    <dgm:cxn modelId="{8F237FAF-CA27-4E8A-AE5A-0119A3D0FE1B}" srcId="{ECF2EDD9-0363-411F-B8F0-5E14AC1A0D7F}" destId="{AA64C533-F8AC-407C-9864-17D00087A477}" srcOrd="3" destOrd="0" parTransId="{7A6CCD2A-7899-4224-9ED4-8F68C61E7EDE}" sibTransId="{B33669D1-10D3-4CF9-B255-715A2340C0FB}"/>
    <dgm:cxn modelId="{9C80E9A7-7C98-4599-8F31-93741C7F9143}" type="presOf" srcId="{A2E7339B-EA1C-4FA5-BD16-535C465A271F}" destId="{F2D75E6E-3049-445F-8E49-0A7C0EDFC3F6}" srcOrd="0" destOrd="0" presId="urn:microsoft.com/office/officeart/2005/8/layout/venn1"/>
    <dgm:cxn modelId="{283E2CF5-A60C-4B54-AFBA-12C2D148E843}" type="presOf" srcId="{AC7784D0-EF75-4A13-B98A-34EA656BDF2D}" destId="{3CBC4D59-1481-4797-B43D-5B1772A39DDD}" srcOrd="0" destOrd="0" presId="urn:microsoft.com/office/officeart/2005/8/layout/venn1"/>
    <dgm:cxn modelId="{0036241A-C0F0-4468-A255-267B1E4A1798}" type="presParOf" srcId="{4C6503B2-35D9-4349-B095-000D96F00620}" destId="{B3133AD8-E706-4850-B633-4EAC97EA96C6}" srcOrd="0" destOrd="0" presId="urn:microsoft.com/office/officeart/2005/8/layout/venn1"/>
    <dgm:cxn modelId="{D3FF5A75-29CD-4500-B558-F3A09B3DB532}" type="presParOf" srcId="{4C6503B2-35D9-4349-B095-000D96F00620}" destId="{F2D75E6E-3049-445F-8E49-0A7C0EDFC3F6}" srcOrd="1" destOrd="0" presId="urn:microsoft.com/office/officeart/2005/8/layout/venn1"/>
    <dgm:cxn modelId="{A376D99A-8178-4B98-AE35-04EB480446B6}" type="presParOf" srcId="{4C6503B2-35D9-4349-B095-000D96F00620}" destId="{9E57C581-44C5-413F-9D0B-7B852E23B928}" srcOrd="2" destOrd="0" presId="urn:microsoft.com/office/officeart/2005/8/layout/venn1"/>
    <dgm:cxn modelId="{96DC4A2B-1DAD-4B44-877D-6DB4225EB267}" type="presParOf" srcId="{4C6503B2-35D9-4349-B095-000D96F00620}" destId="{3CBC4D59-1481-4797-B43D-5B1772A39DDD}" srcOrd="3" destOrd="0" presId="urn:microsoft.com/office/officeart/2005/8/layout/venn1"/>
    <dgm:cxn modelId="{7383DCB0-8DAC-4879-B235-0BE24800183A}" type="presParOf" srcId="{4C6503B2-35D9-4349-B095-000D96F00620}" destId="{8149E8F4-96A8-4761-9AC6-14B24D7DA804}" srcOrd="4" destOrd="0" presId="urn:microsoft.com/office/officeart/2005/8/layout/venn1"/>
    <dgm:cxn modelId="{6B48D757-F3BE-4B7E-879C-BDD81841323E}" type="presParOf" srcId="{4C6503B2-35D9-4349-B095-000D96F00620}" destId="{9F6C5570-03CF-48EC-9238-AE683E0FA09B}" srcOrd="5" destOrd="0" presId="urn:microsoft.com/office/officeart/2005/8/layout/venn1"/>
    <dgm:cxn modelId="{340E3F7F-B102-4483-BB66-92125ECC9C5A}" type="presParOf" srcId="{4C6503B2-35D9-4349-B095-000D96F00620}" destId="{67D657E5-9E3A-418D-B993-9EC31D7774EE}" srcOrd="6" destOrd="0" presId="urn:microsoft.com/office/officeart/2005/8/layout/venn1"/>
    <dgm:cxn modelId="{21420FA8-F8B7-44A2-BB57-8DA9B1F504E0}" type="presParOf" srcId="{4C6503B2-35D9-4349-B095-000D96F00620}" destId="{59955273-171B-4224-A5E0-B6C21E1F5F68}" srcOrd="7" destOrd="0" presId="urn:microsoft.com/office/officeart/2005/8/layout/venn1"/>
    <dgm:cxn modelId="{DD63DEAD-17A5-4D74-964C-C22321ED23EB}" type="presParOf" srcId="{4C6503B2-35D9-4349-B095-000D96F00620}" destId="{8AA654F0-555C-4DCF-A961-0776167B4A92}" srcOrd="8" destOrd="0" presId="urn:microsoft.com/office/officeart/2005/8/layout/venn1"/>
    <dgm:cxn modelId="{FED078DE-9A0C-4FE0-8C36-DD698DD56B3C}" type="presParOf" srcId="{4C6503B2-35D9-4349-B095-000D96F00620}" destId="{A7CEC956-277B-4645-948D-DD3345160636}"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C94CD5F-5895-42C7-8741-5993A1871762}"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AC181820-D965-43CE-85E2-C825AF802330}">
      <dgm:prSet/>
      <dgm:spPr/>
      <dgm:t>
        <a:bodyPr/>
        <a:lstStyle/>
        <a:p>
          <a:pPr rtl="0"/>
          <a:r>
            <a:rPr lang="en-US" b="1" dirty="0" smtClean="0"/>
            <a:t>Movements Of Stomach</a:t>
          </a:r>
          <a:endParaRPr lang="en-US" dirty="0"/>
        </a:p>
      </dgm:t>
    </dgm:pt>
    <dgm:pt modelId="{4CF56DC9-82BC-4A70-BB1C-6E131E14AF14}" type="parTrans" cxnId="{C2DA4864-8495-4269-8991-F7B259760010}">
      <dgm:prSet/>
      <dgm:spPr/>
      <dgm:t>
        <a:bodyPr/>
        <a:lstStyle/>
        <a:p>
          <a:endParaRPr lang="en-US"/>
        </a:p>
      </dgm:t>
    </dgm:pt>
    <dgm:pt modelId="{82522DDE-0318-4EBC-BDFF-D3F56A591226}" type="sibTrans" cxnId="{C2DA4864-8495-4269-8991-F7B259760010}">
      <dgm:prSet/>
      <dgm:spPr/>
      <dgm:t>
        <a:bodyPr/>
        <a:lstStyle/>
        <a:p>
          <a:endParaRPr lang="en-US"/>
        </a:p>
      </dgm:t>
    </dgm:pt>
    <dgm:pt modelId="{FBE364F2-3CB3-4C8B-A4A9-9080056B7AF1}" type="pres">
      <dgm:prSet presAssocID="{5C94CD5F-5895-42C7-8741-5993A1871762}" presName="linearFlow" presStyleCnt="0">
        <dgm:presLayoutVars>
          <dgm:dir/>
          <dgm:resizeHandles val="exact"/>
        </dgm:presLayoutVars>
      </dgm:prSet>
      <dgm:spPr/>
      <dgm:t>
        <a:bodyPr/>
        <a:lstStyle/>
        <a:p>
          <a:endParaRPr lang="en-US"/>
        </a:p>
      </dgm:t>
    </dgm:pt>
    <dgm:pt modelId="{6AF0BE22-7D6A-4E60-939C-2AC6452F4015}" type="pres">
      <dgm:prSet presAssocID="{AC181820-D965-43CE-85E2-C825AF802330}" presName="composite" presStyleCnt="0"/>
      <dgm:spPr/>
    </dgm:pt>
    <dgm:pt modelId="{B6837C70-CA68-4312-9F8A-A11D9B0DE48F}" type="pres">
      <dgm:prSet presAssocID="{AC181820-D965-43CE-85E2-C825AF802330}" presName="imgShp" presStyleLbl="fgImgPlace1" presStyleIdx="0" presStyleCnt="1" custScaleX="72960" custScaleY="75324"/>
      <dgm:spPr/>
    </dgm:pt>
    <dgm:pt modelId="{39D2E2FD-EE5F-47F2-9F4E-8AA6F6609F2D}" type="pres">
      <dgm:prSet presAssocID="{AC181820-D965-43CE-85E2-C825AF802330}" presName="txShp" presStyleLbl="node1" presStyleIdx="0" presStyleCnt="1">
        <dgm:presLayoutVars>
          <dgm:bulletEnabled val="1"/>
        </dgm:presLayoutVars>
      </dgm:prSet>
      <dgm:spPr/>
      <dgm:t>
        <a:bodyPr/>
        <a:lstStyle/>
        <a:p>
          <a:endParaRPr lang="en-US"/>
        </a:p>
      </dgm:t>
    </dgm:pt>
  </dgm:ptLst>
  <dgm:cxnLst>
    <dgm:cxn modelId="{36191FC1-2111-4B92-92C0-8486DDFFCB10}" type="presOf" srcId="{5C94CD5F-5895-42C7-8741-5993A1871762}" destId="{FBE364F2-3CB3-4C8B-A4A9-9080056B7AF1}" srcOrd="0" destOrd="0" presId="urn:microsoft.com/office/officeart/2005/8/layout/vList3"/>
    <dgm:cxn modelId="{C2DA4864-8495-4269-8991-F7B259760010}" srcId="{5C94CD5F-5895-42C7-8741-5993A1871762}" destId="{AC181820-D965-43CE-85E2-C825AF802330}" srcOrd="0" destOrd="0" parTransId="{4CF56DC9-82BC-4A70-BB1C-6E131E14AF14}" sibTransId="{82522DDE-0318-4EBC-BDFF-D3F56A591226}"/>
    <dgm:cxn modelId="{5E18739D-66B8-4F30-9B05-97122E4F80D8}" type="presOf" srcId="{AC181820-D965-43CE-85E2-C825AF802330}" destId="{39D2E2FD-EE5F-47F2-9F4E-8AA6F6609F2D}" srcOrd="0" destOrd="0" presId="urn:microsoft.com/office/officeart/2005/8/layout/vList3"/>
    <dgm:cxn modelId="{59D0315C-610D-4596-90E8-B65CF653D870}" type="presParOf" srcId="{FBE364F2-3CB3-4C8B-A4A9-9080056B7AF1}" destId="{6AF0BE22-7D6A-4E60-939C-2AC6452F4015}" srcOrd="0" destOrd="0" presId="urn:microsoft.com/office/officeart/2005/8/layout/vList3"/>
    <dgm:cxn modelId="{1012ADF5-B1EF-4348-A9D5-3AD80B3F7FD6}" type="presParOf" srcId="{6AF0BE22-7D6A-4E60-939C-2AC6452F4015}" destId="{B6837C70-CA68-4312-9F8A-A11D9B0DE48F}" srcOrd="0" destOrd="0" presId="urn:microsoft.com/office/officeart/2005/8/layout/vList3"/>
    <dgm:cxn modelId="{9D9A20E3-BDE6-4685-B587-54353CBD2091}" type="presParOf" srcId="{6AF0BE22-7D6A-4E60-939C-2AC6452F4015}" destId="{39D2E2FD-EE5F-47F2-9F4E-8AA6F6609F2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3F1549C-BD21-44F3-92CF-0776595407B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92C63AB-C514-4043-ADED-E3CE01AF8AEE}">
      <dgm:prSet custT="1"/>
      <dgm:spPr/>
      <dgm:t>
        <a:bodyPr/>
        <a:lstStyle/>
        <a:p>
          <a:pPr rtl="0"/>
          <a:r>
            <a:rPr lang="en-US" sz="4800" dirty="0" smtClean="0">
              <a:solidFill>
                <a:srgbClr val="FF0000"/>
              </a:solidFill>
            </a:rPr>
            <a:t>Hunger Contractions</a:t>
          </a:r>
          <a:endParaRPr lang="en-US" sz="4800" dirty="0">
            <a:solidFill>
              <a:srgbClr val="FF0000"/>
            </a:solidFill>
          </a:endParaRPr>
        </a:p>
      </dgm:t>
    </dgm:pt>
    <dgm:pt modelId="{AD287DFE-6F51-4DDE-806C-E47606CD1344}" type="parTrans" cxnId="{50382806-7D80-4BE6-AF9C-612DB6066970}">
      <dgm:prSet/>
      <dgm:spPr/>
      <dgm:t>
        <a:bodyPr/>
        <a:lstStyle/>
        <a:p>
          <a:endParaRPr lang="en-US"/>
        </a:p>
      </dgm:t>
    </dgm:pt>
    <dgm:pt modelId="{90121D1E-4EA9-475C-A1B7-FC30EB511E30}" type="sibTrans" cxnId="{50382806-7D80-4BE6-AF9C-612DB6066970}">
      <dgm:prSet/>
      <dgm:spPr/>
      <dgm:t>
        <a:bodyPr/>
        <a:lstStyle/>
        <a:p>
          <a:endParaRPr lang="en-US"/>
        </a:p>
      </dgm:t>
    </dgm:pt>
    <dgm:pt modelId="{FADBF81F-F803-4CDB-8081-78EBBA813360}">
      <dgm:prSet custT="1"/>
      <dgm:spPr/>
      <dgm:t>
        <a:bodyPr/>
        <a:lstStyle/>
        <a:p>
          <a:pPr rtl="0"/>
          <a:r>
            <a:rPr lang="en-US" sz="4400" dirty="0" smtClean="0"/>
            <a:t>In fasting conditions three types of movements occur </a:t>
          </a:r>
          <a:endParaRPr lang="en-US" sz="4400" dirty="0"/>
        </a:p>
      </dgm:t>
    </dgm:pt>
    <dgm:pt modelId="{61D6B68E-3B3C-449B-98F7-90EA48C3D2F2}" type="parTrans" cxnId="{701200B6-0FA1-4AC6-95D6-6E7103305364}">
      <dgm:prSet/>
      <dgm:spPr/>
      <dgm:t>
        <a:bodyPr/>
        <a:lstStyle/>
        <a:p>
          <a:endParaRPr lang="en-US"/>
        </a:p>
      </dgm:t>
    </dgm:pt>
    <dgm:pt modelId="{B742E105-5DAC-4612-8C6D-2F2A8A6D28CC}" type="sibTrans" cxnId="{701200B6-0FA1-4AC6-95D6-6E7103305364}">
      <dgm:prSet/>
      <dgm:spPr/>
      <dgm:t>
        <a:bodyPr/>
        <a:lstStyle/>
        <a:p>
          <a:endParaRPr lang="en-US"/>
        </a:p>
      </dgm:t>
    </dgm:pt>
    <dgm:pt modelId="{4C5B7F56-B152-493D-A5EB-99BF1C7A55D2}" type="pres">
      <dgm:prSet presAssocID="{B3F1549C-BD21-44F3-92CF-0776595407B2}" presName="Name0" presStyleCnt="0">
        <dgm:presLayoutVars>
          <dgm:chPref val="3"/>
          <dgm:dir/>
          <dgm:animLvl val="lvl"/>
          <dgm:resizeHandles/>
        </dgm:presLayoutVars>
      </dgm:prSet>
      <dgm:spPr/>
      <dgm:t>
        <a:bodyPr/>
        <a:lstStyle/>
        <a:p>
          <a:endParaRPr lang="en-US"/>
        </a:p>
      </dgm:t>
    </dgm:pt>
    <dgm:pt modelId="{3F094D78-49BF-46E9-927D-B2179B011841}" type="pres">
      <dgm:prSet presAssocID="{492C63AB-C514-4043-ADED-E3CE01AF8AEE}" presName="horFlow" presStyleCnt="0"/>
      <dgm:spPr/>
    </dgm:pt>
    <dgm:pt modelId="{75B29A59-8E91-4570-B497-995115F18370}" type="pres">
      <dgm:prSet presAssocID="{492C63AB-C514-4043-ADED-E3CE01AF8AEE}" presName="bigChev" presStyleLbl="node1" presStyleIdx="0" presStyleCnt="2" custScaleX="185221"/>
      <dgm:spPr/>
      <dgm:t>
        <a:bodyPr/>
        <a:lstStyle/>
        <a:p>
          <a:endParaRPr lang="en-US"/>
        </a:p>
      </dgm:t>
    </dgm:pt>
    <dgm:pt modelId="{BC338791-490C-45D1-9866-F1DE5F2E0D92}" type="pres">
      <dgm:prSet presAssocID="{492C63AB-C514-4043-ADED-E3CE01AF8AEE}" presName="vSp" presStyleCnt="0"/>
      <dgm:spPr/>
    </dgm:pt>
    <dgm:pt modelId="{D89F9C38-598B-4C2A-8DA4-70B60D3EAE31}" type="pres">
      <dgm:prSet presAssocID="{FADBF81F-F803-4CDB-8081-78EBBA813360}" presName="horFlow" presStyleCnt="0"/>
      <dgm:spPr/>
    </dgm:pt>
    <dgm:pt modelId="{227B72D5-DF61-481C-9F36-545AD5609E96}" type="pres">
      <dgm:prSet presAssocID="{FADBF81F-F803-4CDB-8081-78EBBA813360}" presName="bigChev" presStyleLbl="node1" presStyleIdx="1" presStyleCnt="2" custScaleX="186301"/>
      <dgm:spPr/>
      <dgm:t>
        <a:bodyPr/>
        <a:lstStyle/>
        <a:p>
          <a:endParaRPr lang="en-US"/>
        </a:p>
      </dgm:t>
    </dgm:pt>
  </dgm:ptLst>
  <dgm:cxnLst>
    <dgm:cxn modelId="{50382806-7D80-4BE6-AF9C-612DB6066970}" srcId="{B3F1549C-BD21-44F3-92CF-0776595407B2}" destId="{492C63AB-C514-4043-ADED-E3CE01AF8AEE}" srcOrd="0" destOrd="0" parTransId="{AD287DFE-6F51-4DDE-806C-E47606CD1344}" sibTransId="{90121D1E-4EA9-475C-A1B7-FC30EB511E30}"/>
    <dgm:cxn modelId="{701200B6-0FA1-4AC6-95D6-6E7103305364}" srcId="{B3F1549C-BD21-44F3-92CF-0776595407B2}" destId="{FADBF81F-F803-4CDB-8081-78EBBA813360}" srcOrd="1" destOrd="0" parTransId="{61D6B68E-3B3C-449B-98F7-90EA48C3D2F2}" sibTransId="{B742E105-5DAC-4612-8C6D-2F2A8A6D28CC}"/>
    <dgm:cxn modelId="{72411A49-DD8E-4DA0-B582-DCE7829AE0D1}" type="presOf" srcId="{492C63AB-C514-4043-ADED-E3CE01AF8AEE}" destId="{75B29A59-8E91-4570-B497-995115F18370}" srcOrd="0" destOrd="0" presId="urn:microsoft.com/office/officeart/2005/8/layout/lProcess3"/>
    <dgm:cxn modelId="{FA1C2F67-D65D-400B-9CD0-D89C4BB823FC}" type="presOf" srcId="{FADBF81F-F803-4CDB-8081-78EBBA813360}" destId="{227B72D5-DF61-481C-9F36-545AD5609E96}" srcOrd="0" destOrd="0" presId="urn:microsoft.com/office/officeart/2005/8/layout/lProcess3"/>
    <dgm:cxn modelId="{31D3345E-50E0-44C6-A6EE-F4F4A62C920F}" type="presOf" srcId="{B3F1549C-BD21-44F3-92CF-0776595407B2}" destId="{4C5B7F56-B152-493D-A5EB-99BF1C7A55D2}" srcOrd="0" destOrd="0" presId="urn:microsoft.com/office/officeart/2005/8/layout/lProcess3"/>
    <dgm:cxn modelId="{F379BC44-FAB7-478C-AA74-EBBFC568CFA3}" type="presParOf" srcId="{4C5B7F56-B152-493D-A5EB-99BF1C7A55D2}" destId="{3F094D78-49BF-46E9-927D-B2179B011841}" srcOrd="0" destOrd="0" presId="urn:microsoft.com/office/officeart/2005/8/layout/lProcess3"/>
    <dgm:cxn modelId="{DD64E58B-ADE6-46F1-90C5-8A50A984CE62}" type="presParOf" srcId="{3F094D78-49BF-46E9-927D-B2179B011841}" destId="{75B29A59-8E91-4570-B497-995115F18370}" srcOrd="0" destOrd="0" presId="urn:microsoft.com/office/officeart/2005/8/layout/lProcess3"/>
    <dgm:cxn modelId="{EFB680FD-B61B-4D62-A333-1AB409DB0A6C}" type="presParOf" srcId="{4C5B7F56-B152-493D-A5EB-99BF1C7A55D2}" destId="{BC338791-490C-45D1-9866-F1DE5F2E0D92}" srcOrd="1" destOrd="0" presId="urn:microsoft.com/office/officeart/2005/8/layout/lProcess3"/>
    <dgm:cxn modelId="{33239579-B4EA-4702-B4DF-5290A02F289D}" type="presParOf" srcId="{4C5B7F56-B152-493D-A5EB-99BF1C7A55D2}" destId="{D89F9C38-598B-4C2A-8DA4-70B60D3EAE31}" srcOrd="2" destOrd="0" presId="urn:microsoft.com/office/officeart/2005/8/layout/lProcess3"/>
    <dgm:cxn modelId="{4462F5D9-9974-46FC-8B60-5FC226A6AF28}" type="presParOf" srcId="{D89F9C38-598B-4C2A-8DA4-70B60D3EAE31}" destId="{227B72D5-DF61-481C-9F36-545AD5609E96}"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511E478-EA30-406C-942E-7CE2AF4BA0E2}"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B61446D8-E490-4CF2-B996-B1C70AA42C8D}">
      <dgm:prSet custT="1"/>
      <dgm:spPr/>
      <dgm:t>
        <a:bodyPr/>
        <a:lstStyle/>
        <a:p>
          <a:pPr rtl="0"/>
          <a:r>
            <a:rPr lang="en-US" sz="2400" dirty="0" smtClean="0"/>
            <a:t>First contractions appear in the empty stomach 	when the stomach is empty</a:t>
          </a:r>
          <a:endParaRPr lang="en-US" sz="2400" dirty="0"/>
        </a:p>
      </dgm:t>
    </dgm:pt>
    <dgm:pt modelId="{CB2EA763-F3BA-4CD7-8F2E-76D261FDE174}" type="parTrans" cxnId="{522BE6F5-8E95-4BBC-BBB4-DF4BA5877BBA}">
      <dgm:prSet/>
      <dgm:spPr/>
      <dgm:t>
        <a:bodyPr/>
        <a:lstStyle/>
        <a:p>
          <a:endParaRPr lang="en-US"/>
        </a:p>
      </dgm:t>
    </dgm:pt>
    <dgm:pt modelId="{289BEB99-5CC4-43CC-827E-D6CF7CBC1091}" type="sibTrans" cxnId="{522BE6F5-8E95-4BBC-BBB4-DF4BA5877BBA}">
      <dgm:prSet/>
      <dgm:spPr/>
      <dgm:t>
        <a:bodyPr/>
        <a:lstStyle/>
        <a:p>
          <a:endParaRPr lang="en-US"/>
        </a:p>
      </dgm:t>
    </dgm:pt>
    <dgm:pt modelId="{1C01E473-471B-4F59-A8A3-CEE9D605CB7C}">
      <dgm:prSet custT="1"/>
      <dgm:spPr/>
      <dgm:t>
        <a:bodyPr/>
        <a:lstStyle/>
        <a:p>
          <a:pPr rtl="0"/>
          <a:r>
            <a:rPr lang="en-US" sz="2400" dirty="0" smtClean="0"/>
            <a:t>Rhythmic contraction occur at the rate of 3 per minute </a:t>
          </a:r>
          <a:endParaRPr lang="en-US" sz="2400" dirty="0"/>
        </a:p>
      </dgm:t>
    </dgm:pt>
    <dgm:pt modelId="{15B8F8A9-E534-4325-B7E6-4136BCBFB24C}" type="parTrans" cxnId="{66D42F3B-B759-4C24-A989-509B45277B46}">
      <dgm:prSet/>
      <dgm:spPr/>
      <dgm:t>
        <a:bodyPr/>
        <a:lstStyle/>
        <a:p>
          <a:endParaRPr lang="en-US"/>
        </a:p>
      </dgm:t>
    </dgm:pt>
    <dgm:pt modelId="{5A3A4D0E-C98E-4F63-B14C-44017719628D}" type="sibTrans" cxnId="{66D42F3B-B759-4C24-A989-509B45277B46}">
      <dgm:prSet/>
      <dgm:spPr/>
      <dgm:t>
        <a:bodyPr/>
        <a:lstStyle/>
        <a:p>
          <a:endParaRPr lang="en-US"/>
        </a:p>
      </dgm:t>
    </dgm:pt>
    <dgm:pt modelId="{3BD77432-3191-4C36-996F-3E90FEE874D4}">
      <dgm:prSet custT="1"/>
      <dgm:spPr/>
      <dgm:t>
        <a:bodyPr/>
        <a:lstStyle/>
        <a:p>
          <a:pPr rtl="0"/>
          <a:r>
            <a:rPr lang="en-US" sz="2400" dirty="0" smtClean="0"/>
            <a:t>Lasts for about 20 seconds</a:t>
          </a:r>
          <a:endParaRPr lang="en-US" sz="2400" dirty="0"/>
        </a:p>
      </dgm:t>
    </dgm:pt>
    <dgm:pt modelId="{A36A5970-52B1-41A8-8818-4DCF2C3AA249}" type="parTrans" cxnId="{DC1D2FCA-68D8-4A6F-ADB1-9763A8E3CD1D}">
      <dgm:prSet/>
      <dgm:spPr/>
      <dgm:t>
        <a:bodyPr/>
        <a:lstStyle/>
        <a:p>
          <a:endParaRPr lang="en-US"/>
        </a:p>
      </dgm:t>
    </dgm:pt>
    <dgm:pt modelId="{F9FF5925-A4AF-46BA-B79C-D7E49AA3174A}" type="sibTrans" cxnId="{DC1D2FCA-68D8-4A6F-ADB1-9763A8E3CD1D}">
      <dgm:prSet/>
      <dgm:spPr/>
      <dgm:t>
        <a:bodyPr/>
        <a:lstStyle/>
        <a:p>
          <a:endParaRPr lang="en-US"/>
        </a:p>
      </dgm:t>
    </dgm:pt>
    <dgm:pt modelId="{60F09D4B-5DBC-4DE1-88F7-6B6D30037BEB}">
      <dgm:prSet custT="1"/>
      <dgm:spPr/>
      <dgm:t>
        <a:bodyPr/>
        <a:lstStyle/>
        <a:p>
          <a:pPr rtl="0"/>
          <a:r>
            <a:rPr lang="en-US" sz="2400" dirty="0" smtClean="0"/>
            <a:t>Interval between the contractions-3-4 seconds</a:t>
          </a:r>
          <a:endParaRPr lang="en-US" sz="2400" dirty="0"/>
        </a:p>
      </dgm:t>
    </dgm:pt>
    <dgm:pt modelId="{9F94C2C0-1323-4177-BA6A-4C8685A97CBD}" type="parTrans" cxnId="{AD67E0E1-7E7D-425D-9825-D8897B224C59}">
      <dgm:prSet/>
      <dgm:spPr/>
      <dgm:t>
        <a:bodyPr/>
        <a:lstStyle/>
        <a:p>
          <a:endParaRPr lang="en-US"/>
        </a:p>
      </dgm:t>
    </dgm:pt>
    <dgm:pt modelId="{79291009-FDEA-4836-BEF3-BF4509B8DB67}" type="sibTrans" cxnId="{AD67E0E1-7E7D-425D-9825-D8897B224C59}">
      <dgm:prSet/>
      <dgm:spPr/>
      <dgm:t>
        <a:bodyPr/>
        <a:lstStyle/>
        <a:p>
          <a:endParaRPr lang="en-US"/>
        </a:p>
      </dgm:t>
    </dgm:pt>
    <dgm:pt modelId="{1811F33F-01FC-4B8D-8F5F-0FB0861E3846}">
      <dgm:prSet custT="1"/>
      <dgm:spPr/>
      <dgm:t>
        <a:bodyPr/>
        <a:lstStyle/>
        <a:p>
          <a:pPr rtl="0"/>
          <a:r>
            <a:rPr lang="en-US" sz="2400" dirty="0" smtClean="0"/>
            <a:t>Pressure produced-5 cm of water</a:t>
          </a:r>
          <a:endParaRPr lang="en-US" sz="2400" dirty="0"/>
        </a:p>
      </dgm:t>
    </dgm:pt>
    <dgm:pt modelId="{293BD8B0-D00C-4AED-BC89-BAE64C97FFD0}" type="parTrans" cxnId="{CE4D0A06-7352-4F70-A99B-EDDB0B5B6280}">
      <dgm:prSet/>
      <dgm:spPr/>
      <dgm:t>
        <a:bodyPr/>
        <a:lstStyle/>
        <a:p>
          <a:endParaRPr lang="en-US"/>
        </a:p>
      </dgm:t>
    </dgm:pt>
    <dgm:pt modelId="{463C3571-2A3E-4A9D-8A51-5C35AC987ED0}" type="sibTrans" cxnId="{CE4D0A06-7352-4F70-A99B-EDDB0B5B6280}">
      <dgm:prSet/>
      <dgm:spPr/>
      <dgm:t>
        <a:bodyPr/>
        <a:lstStyle/>
        <a:p>
          <a:endParaRPr lang="en-US"/>
        </a:p>
      </dgm:t>
    </dgm:pt>
    <dgm:pt modelId="{FF370771-772A-4020-856E-55BD121A93A5}" type="pres">
      <dgm:prSet presAssocID="{F511E478-EA30-406C-942E-7CE2AF4BA0E2}" presName="compositeShape" presStyleCnt="0">
        <dgm:presLayoutVars>
          <dgm:dir/>
          <dgm:resizeHandles/>
        </dgm:presLayoutVars>
      </dgm:prSet>
      <dgm:spPr/>
      <dgm:t>
        <a:bodyPr/>
        <a:lstStyle/>
        <a:p>
          <a:endParaRPr lang="en-US"/>
        </a:p>
      </dgm:t>
    </dgm:pt>
    <dgm:pt modelId="{479E2B94-E3C2-4897-BED4-B665C12F5A48}" type="pres">
      <dgm:prSet presAssocID="{F511E478-EA30-406C-942E-7CE2AF4BA0E2}" presName="pyramid" presStyleLbl="node1" presStyleIdx="0" presStyleCnt="1"/>
      <dgm:spPr/>
    </dgm:pt>
    <dgm:pt modelId="{7DA18BAE-352C-4E20-B491-509D37389B51}" type="pres">
      <dgm:prSet presAssocID="{F511E478-EA30-406C-942E-7CE2AF4BA0E2}" presName="theList" presStyleCnt="0"/>
      <dgm:spPr/>
    </dgm:pt>
    <dgm:pt modelId="{644B9FFD-CE79-44E9-BD9D-6A6FC4902880}" type="pres">
      <dgm:prSet presAssocID="{B61446D8-E490-4CF2-B996-B1C70AA42C8D}" presName="aNode" presStyleLbl="fgAcc1" presStyleIdx="0" presStyleCnt="5" custScaleX="178916" custScaleY="145434" custLinFactNeighborX="30870">
        <dgm:presLayoutVars>
          <dgm:bulletEnabled val="1"/>
        </dgm:presLayoutVars>
      </dgm:prSet>
      <dgm:spPr/>
      <dgm:t>
        <a:bodyPr/>
        <a:lstStyle/>
        <a:p>
          <a:endParaRPr lang="en-US"/>
        </a:p>
      </dgm:t>
    </dgm:pt>
    <dgm:pt modelId="{69F7B6AC-A2A0-492D-B0ED-15B5235F37E8}" type="pres">
      <dgm:prSet presAssocID="{B61446D8-E490-4CF2-B996-B1C70AA42C8D}" presName="aSpace" presStyleCnt="0"/>
      <dgm:spPr/>
    </dgm:pt>
    <dgm:pt modelId="{FAAA455C-10A7-45A8-8F6B-62F94BEB7781}" type="pres">
      <dgm:prSet presAssocID="{1C01E473-471B-4F59-A8A3-CEE9D605CB7C}" presName="aNode" presStyleLbl="fgAcc1" presStyleIdx="1" presStyleCnt="5" custScaleX="181144" custScaleY="130295" custLinFactY="411" custLinFactNeighborX="30429" custLinFactNeighborY="100000">
        <dgm:presLayoutVars>
          <dgm:bulletEnabled val="1"/>
        </dgm:presLayoutVars>
      </dgm:prSet>
      <dgm:spPr/>
      <dgm:t>
        <a:bodyPr/>
        <a:lstStyle/>
        <a:p>
          <a:endParaRPr lang="en-US"/>
        </a:p>
      </dgm:t>
    </dgm:pt>
    <dgm:pt modelId="{CE2985BF-CE96-41F6-8ED0-82888FFF91CF}" type="pres">
      <dgm:prSet presAssocID="{1C01E473-471B-4F59-A8A3-CEE9D605CB7C}" presName="aSpace" presStyleCnt="0"/>
      <dgm:spPr/>
    </dgm:pt>
    <dgm:pt modelId="{8E591CF2-93E4-47D3-B7ED-2A7346916888}" type="pres">
      <dgm:prSet presAssocID="{3BD77432-3191-4C36-996F-3E90FEE874D4}" presName="aNode" presStyleLbl="fgAcc1" presStyleIdx="2" presStyleCnt="5" custScaleX="181288" custScaleY="130919" custLinFactY="15903" custLinFactNeighborX="29988" custLinFactNeighborY="100000">
        <dgm:presLayoutVars>
          <dgm:bulletEnabled val="1"/>
        </dgm:presLayoutVars>
      </dgm:prSet>
      <dgm:spPr/>
      <dgm:t>
        <a:bodyPr/>
        <a:lstStyle/>
        <a:p>
          <a:endParaRPr lang="en-US"/>
        </a:p>
      </dgm:t>
    </dgm:pt>
    <dgm:pt modelId="{07C6D9B2-72B8-4CA9-817F-AAD713B39D1D}" type="pres">
      <dgm:prSet presAssocID="{3BD77432-3191-4C36-996F-3E90FEE874D4}" presName="aSpace" presStyleCnt="0"/>
      <dgm:spPr/>
    </dgm:pt>
    <dgm:pt modelId="{400D79F0-14C0-46FD-8864-04971C8D5032}" type="pres">
      <dgm:prSet presAssocID="{60F09D4B-5DBC-4DE1-88F7-6B6D30037BEB}" presName="aNode" presStyleLbl="fgAcc1" presStyleIdx="3" presStyleCnt="5" custScaleX="181401" custScaleY="117244" custLinFactY="31395" custLinFactNeighborX="30429" custLinFactNeighborY="100000">
        <dgm:presLayoutVars>
          <dgm:bulletEnabled val="1"/>
        </dgm:presLayoutVars>
      </dgm:prSet>
      <dgm:spPr/>
      <dgm:t>
        <a:bodyPr/>
        <a:lstStyle/>
        <a:p>
          <a:endParaRPr lang="en-US"/>
        </a:p>
      </dgm:t>
    </dgm:pt>
    <dgm:pt modelId="{CDC24257-5B9C-4220-8A04-55D75A060E71}" type="pres">
      <dgm:prSet presAssocID="{60F09D4B-5DBC-4DE1-88F7-6B6D30037BEB}" presName="aSpace" presStyleCnt="0"/>
      <dgm:spPr/>
    </dgm:pt>
    <dgm:pt modelId="{73865A3A-B683-4931-A312-EDA0FB5EBE5F}" type="pres">
      <dgm:prSet presAssocID="{1811F33F-01FC-4B8D-8F5F-0FB0861E3846}" presName="aNode" presStyleLbl="fgAcc1" presStyleIdx="4" presStyleCnt="5" custScaleX="183567" custScaleY="133806" custLinFactY="55541" custLinFactNeighborX="30151" custLinFactNeighborY="100000">
        <dgm:presLayoutVars>
          <dgm:bulletEnabled val="1"/>
        </dgm:presLayoutVars>
      </dgm:prSet>
      <dgm:spPr/>
      <dgm:t>
        <a:bodyPr/>
        <a:lstStyle/>
        <a:p>
          <a:endParaRPr lang="en-US"/>
        </a:p>
      </dgm:t>
    </dgm:pt>
    <dgm:pt modelId="{FF99D996-3CA0-45FC-BD43-CB58D273E6F7}" type="pres">
      <dgm:prSet presAssocID="{1811F33F-01FC-4B8D-8F5F-0FB0861E3846}" presName="aSpace" presStyleCnt="0"/>
      <dgm:spPr/>
    </dgm:pt>
  </dgm:ptLst>
  <dgm:cxnLst>
    <dgm:cxn modelId="{21C8C955-C647-47B1-A7CC-4E45574B8252}" type="presOf" srcId="{1C01E473-471B-4F59-A8A3-CEE9D605CB7C}" destId="{FAAA455C-10A7-45A8-8F6B-62F94BEB7781}" srcOrd="0" destOrd="0" presId="urn:microsoft.com/office/officeart/2005/8/layout/pyramid2"/>
    <dgm:cxn modelId="{4E188E57-CC36-4D34-8843-B5BB0C7B3112}" type="presOf" srcId="{60F09D4B-5DBC-4DE1-88F7-6B6D30037BEB}" destId="{400D79F0-14C0-46FD-8864-04971C8D5032}" srcOrd="0" destOrd="0" presId="urn:microsoft.com/office/officeart/2005/8/layout/pyramid2"/>
    <dgm:cxn modelId="{AD67E0E1-7E7D-425D-9825-D8897B224C59}" srcId="{F511E478-EA30-406C-942E-7CE2AF4BA0E2}" destId="{60F09D4B-5DBC-4DE1-88F7-6B6D30037BEB}" srcOrd="3" destOrd="0" parTransId="{9F94C2C0-1323-4177-BA6A-4C8685A97CBD}" sibTransId="{79291009-FDEA-4836-BEF3-BF4509B8DB67}"/>
    <dgm:cxn modelId="{04FFB014-39C8-493F-A5B6-CD854B33C457}" type="presOf" srcId="{3BD77432-3191-4C36-996F-3E90FEE874D4}" destId="{8E591CF2-93E4-47D3-B7ED-2A7346916888}" srcOrd="0" destOrd="0" presId="urn:microsoft.com/office/officeart/2005/8/layout/pyramid2"/>
    <dgm:cxn modelId="{DC1D2FCA-68D8-4A6F-ADB1-9763A8E3CD1D}" srcId="{F511E478-EA30-406C-942E-7CE2AF4BA0E2}" destId="{3BD77432-3191-4C36-996F-3E90FEE874D4}" srcOrd="2" destOrd="0" parTransId="{A36A5970-52B1-41A8-8818-4DCF2C3AA249}" sibTransId="{F9FF5925-A4AF-46BA-B79C-D7E49AA3174A}"/>
    <dgm:cxn modelId="{2D131DB9-7DC5-4C06-88DF-CB6ABD03A446}" type="presOf" srcId="{B61446D8-E490-4CF2-B996-B1C70AA42C8D}" destId="{644B9FFD-CE79-44E9-BD9D-6A6FC4902880}" srcOrd="0" destOrd="0" presId="urn:microsoft.com/office/officeart/2005/8/layout/pyramid2"/>
    <dgm:cxn modelId="{CE4D0A06-7352-4F70-A99B-EDDB0B5B6280}" srcId="{F511E478-EA30-406C-942E-7CE2AF4BA0E2}" destId="{1811F33F-01FC-4B8D-8F5F-0FB0861E3846}" srcOrd="4" destOrd="0" parTransId="{293BD8B0-D00C-4AED-BC89-BAE64C97FFD0}" sibTransId="{463C3571-2A3E-4A9D-8A51-5C35AC987ED0}"/>
    <dgm:cxn modelId="{522BE6F5-8E95-4BBC-BBB4-DF4BA5877BBA}" srcId="{F511E478-EA30-406C-942E-7CE2AF4BA0E2}" destId="{B61446D8-E490-4CF2-B996-B1C70AA42C8D}" srcOrd="0" destOrd="0" parTransId="{CB2EA763-F3BA-4CD7-8F2E-76D261FDE174}" sibTransId="{289BEB99-5CC4-43CC-827E-D6CF7CBC1091}"/>
    <dgm:cxn modelId="{03BF6FFA-0877-4214-A2E0-3824FBF90152}" type="presOf" srcId="{1811F33F-01FC-4B8D-8F5F-0FB0861E3846}" destId="{73865A3A-B683-4931-A312-EDA0FB5EBE5F}" srcOrd="0" destOrd="0" presId="urn:microsoft.com/office/officeart/2005/8/layout/pyramid2"/>
    <dgm:cxn modelId="{66D42F3B-B759-4C24-A989-509B45277B46}" srcId="{F511E478-EA30-406C-942E-7CE2AF4BA0E2}" destId="{1C01E473-471B-4F59-A8A3-CEE9D605CB7C}" srcOrd="1" destOrd="0" parTransId="{15B8F8A9-E534-4325-B7E6-4136BCBFB24C}" sibTransId="{5A3A4D0E-C98E-4F63-B14C-44017719628D}"/>
    <dgm:cxn modelId="{F18081FE-D04D-43C3-BAD6-AB5875843C81}" type="presOf" srcId="{F511E478-EA30-406C-942E-7CE2AF4BA0E2}" destId="{FF370771-772A-4020-856E-55BD121A93A5}" srcOrd="0" destOrd="0" presId="urn:microsoft.com/office/officeart/2005/8/layout/pyramid2"/>
    <dgm:cxn modelId="{FEAB7544-288E-4BE8-9ED2-3E49962F41B0}" type="presParOf" srcId="{FF370771-772A-4020-856E-55BD121A93A5}" destId="{479E2B94-E3C2-4897-BED4-B665C12F5A48}" srcOrd="0" destOrd="0" presId="urn:microsoft.com/office/officeart/2005/8/layout/pyramid2"/>
    <dgm:cxn modelId="{04A8E03A-885A-499C-8459-82911DDB0B35}" type="presParOf" srcId="{FF370771-772A-4020-856E-55BD121A93A5}" destId="{7DA18BAE-352C-4E20-B491-509D37389B51}" srcOrd="1" destOrd="0" presId="urn:microsoft.com/office/officeart/2005/8/layout/pyramid2"/>
    <dgm:cxn modelId="{3A847A43-8124-4625-8DB9-1C8B4B217A43}" type="presParOf" srcId="{7DA18BAE-352C-4E20-B491-509D37389B51}" destId="{644B9FFD-CE79-44E9-BD9D-6A6FC4902880}" srcOrd="0" destOrd="0" presId="urn:microsoft.com/office/officeart/2005/8/layout/pyramid2"/>
    <dgm:cxn modelId="{9203B347-A018-44AC-837E-06C6365D2AF4}" type="presParOf" srcId="{7DA18BAE-352C-4E20-B491-509D37389B51}" destId="{69F7B6AC-A2A0-492D-B0ED-15B5235F37E8}" srcOrd="1" destOrd="0" presId="urn:microsoft.com/office/officeart/2005/8/layout/pyramid2"/>
    <dgm:cxn modelId="{A8FBBB0D-467A-4721-B4AC-4270E72C73D0}" type="presParOf" srcId="{7DA18BAE-352C-4E20-B491-509D37389B51}" destId="{FAAA455C-10A7-45A8-8F6B-62F94BEB7781}" srcOrd="2" destOrd="0" presId="urn:microsoft.com/office/officeart/2005/8/layout/pyramid2"/>
    <dgm:cxn modelId="{72B812F1-0A64-47ED-82E2-1D8B078E797D}" type="presParOf" srcId="{7DA18BAE-352C-4E20-B491-509D37389B51}" destId="{CE2985BF-CE96-41F6-8ED0-82888FFF91CF}" srcOrd="3" destOrd="0" presId="urn:microsoft.com/office/officeart/2005/8/layout/pyramid2"/>
    <dgm:cxn modelId="{5DCAF9A0-D90F-4944-A09C-81ADFEC18A31}" type="presParOf" srcId="{7DA18BAE-352C-4E20-B491-509D37389B51}" destId="{8E591CF2-93E4-47D3-B7ED-2A7346916888}" srcOrd="4" destOrd="0" presId="urn:microsoft.com/office/officeart/2005/8/layout/pyramid2"/>
    <dgm:cxn modelId="{992BBCBD-3274-4036-8410-5EE155A02234}" type="presParOf" srcId="{7DA18BAE-352C-4E20-B491-509D37389B51}" destId="{07C6D9B2-72B8-4CA9-817F-AAD713B39D1D}" srcOrd="5" destOrd="0" presId="urn:microsoft.com/office/officeart/2005/8/layout/pyramid2"/>
    <dgm:cxn modelId="{F94BA3E2-AC1E-4A60-A3AB-A443D56ABAD2}" type="presParOf" srcId="{7DA18BAE-352C-4E20-B491-509D37389B51}" destId="{400D79F0-14C0-46FD-8864-04971C8D5032}" srcOrd="6" destOrd="0" presId="urn:microsoft.com/office/officeart/2005/8/layout/pyramid2"/>
    <dgm:cxn modelId="{A89ECA10-37FB-4D13-B9F0-9F9EC4044194}" type="presParOf" srcId="{7DA18BAE-352C-4E20-B491-509D37389B51}" destId="{CDC24257-5B9C-4220-8A04-55D75A060E71}" srcOrd="7" destOrd="0" presId="urn:microsoft.com/office/officeart/2005/8/layout/pyramid2"/>
    <dgm:cxn modelId="{40F68011-9E80-4378-9276-C69C9BBA4256}" type="presParOf" srcId="{7DA18BAE-352C-4E20-B491-509D37389B51}" destId="{73865A3A-B683-4931-A312-EDA0FB5EBE5F}" srcOrd="8" destOrd="0" presId="urn:microsoft.com/office/officeart/2005/8/layout/pyramid2"/>
    <dgm:cxn modelId="{E307CD3E-548A-4F3F-8314-801E867B1CB5}" type="presParOf" srcId="{7DA18BAE-352C-4E20-B491-509D37389B51}" destId="{FF99D996-3CA0-45FC-BD43-CB58D273E6F7}"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FFED5F8-6555-44C1-8488-19659302B17B}" type="doc">
      <dgm:prSet loTypeId="urn:microsoft.com/office/officeart/2005/8/layout/vList5" loCatId="list" qsTypeId="urn:microsoft.com/office/officeart/2005/8/quickstyle/3d2#4" qsCatId="3D" csTypeId="urn:microsoft.com/office/officeart/2005/8/colors/accent1_2" csCatId="accent1" phldr="1"/>
      <dgm:spPr/>
      <dgm:t>
        <a:bodyPr/>
        <a:lstStyle/>
        <a:p>
          <a:endParaRPr lang="en-US"/>
        </a:p>
      </dgm:t>
    </dgm:pt>
    <dgm:pt modelId="{41FD9612-D199-4126-AE05-F51241FE0ADE}">
      <dgm:prSet custT="1"/>
      <dgm:spPr/>
      <dgm:t>
        <a:bodyPr/>
        <a:lstStyle/>
        <a:p>
          <a:pPr rtl="0"/>
          <a:r>
            <a:rPr lang="en-US" sz="3400" b="0" dirty="0" smtClean="0">
              <a:solidFill>
                <a:srgbClr val="FFC000"/>
              </a:solidFill>
            </a:rPr>
            <a:t>TYPE 2 CONTRACTIONS </a:t>
          </a:r>
          <a:r>
            <a:rPr lang="en-US" sz="3400" b="0" dirty="0" smtClean="0"/>
            <a:t>OR </a:t>
          </a:r>
          <a:r>
            <a:rPr lang="en-US" sz="3400" b="0" dirty="0" smtClean="0">
              <a:solidFill>
                <a:srgbClr val="7030A0"/>
              </a:solidFill>
            </a:rPr>
            <a:t>HUNGER  CONTRACTION</a:t>
          </a:r>
          <a:endParaRPr lang="en-US" sz="3400" b="0" dirty="0">
            <a:solidFill>
              <a:srgbClr val="7030A0"/>
            </a:solidFill>
          </a:endParaRPr>
        </a:p>
      </dgm:t>
    </dgm:pt>
    <dgm:pt modelId="{F3DFF689-EFAC-4F2F-A42D-6FCF4BD4C03C}" type="parTrans" cxnId="{A193A400-9091-42CD-BA00-4C6E7BEFB629}">
      <dgm:prSet/>
      <dgm:spPr/>
      <dgm:t>
        <a:bodyPr/>
        <a:lstStyle/>
        <a:p>
          <a:endParaRPr lang="en-US"/>
        </a:p>
      </dgm:t>
    </dgm:pt>
    <dgm:pt modelId="{30A1E47B-B4B5-48BB-8235-06703AD4C58A}" type="sibTrans" cxnId="{A193A400-9091-42CD-BA00-4C6E7BEFB629}">
      <dgm:prSet/>
      <dgm:spPr/>
      <dgm:t>
        <a:bodyPr/>
        <a:lstStyle/>
        <a:p>
          <a:endParaRPr lang="en-US"/>
        </a:p>
      </dgm:t>
    </dgm:pt>
    <dgm:pt modelId="{473EC84C-2DC7-42B8-8684-6C5F466B47F7}">
      <dgm:prSet custT="1"/>
      <dgm:spPr/>
      <dgm:t>
        <a:bodyPr/>
        <a:lstStyle/>
        <a:p>
          <a:pPr rtl="0"/>
          <a:r>
            <a:rPr lang="en-US" sz="3400" dirty="0" smtClean="0"/>
            <a:t>Occurs when the tonus of stomach is stronger</a:t>
          </a:r>
          <a:endParaRPr lang="en-US" sz="3400" dirty="0"/>
        </a:p>
      </dgm:t>
    </dgm:pt>
    <dgm:pt modelId="{824461D4-B98B-4A9A-9631-0A1409746C36}" type="parTrans" cxnId="{CA80CF70-E8D2-426C-9748-40EF8F20BA63}">
      <dgm:prSet/>
      <dgm:spPr/>
      <dgm:t>
        <a:bodyPr/>
        <a:lstStyle/>
        <a:p>
          <a:endParaRPr lang="en-US"/>
        </a:p>
      </dgm:t>
    </dgm:pt>
    <dgm:pt modelId="{7BB8D127-43F8-4334-97E4-711936DE6C39}" type="sibTrans" cxnId="{CA80CF70-E8D2-426C-9748-40EF8F20BA63}">
      <dgm:prSet/>
      <dgm:spPr/>
      <dgm:t>
        <a:bodyPr/>
        <a:lstStyle/>
        <a:p>
          <a:endParaRPr lang="en-US"/>
        </a:p>
      </dgm:t>
    </dgm:pt>
    <dgm:pt modelId="{24C05218-AB29-4A1C-9E7B-C3D3CEA98215}">
      <dgm:prSet custT="1"/>
      <dgm:spPr/>
      <dgm:t>
        <a:bodyPr/>
        <a:lstStyle/>
        <a:p>
          <a:pPr rtl="0"/>
          <a:r>
            <a:rPr lang="en-US" sz="3400" dirty="0" smtClean="0"/>
            <a:t>Lasts for 20 seconds </a:t>
          </a:r>
          <a:endParaRPr lang="en-US" sz="3400" dirty="0"/>
        </a:p>
      </dgm:t>
    </dgm:pt>
    <dgm:pt modelId="{3E9218B3-5B33-4B94-96B4-378EDC73AF80}" type="parTrans" cxnId="{3954E79F-B065-4277-8C15-F30804FBDFCA}">
      <dgm:prSet/>
      <dgm:spPr/>
      <dgm:t>
        <a:bodyPr/>
        <a:lstStyle/>
        <a:p>
          <a:endParaRPr lang="en-US"/>
        </a:p>
      </dgm:t>
    </dgm:pt>
    <dgm:pt modelId="{B2B2D1E3-3DBC-4786-9F09-FD2837895749}" type="sibTrans" cxnId="{3954E79F-B065-4277-8C15-F30804FBDFCA}">
      <dgm:prSet/>
      <dgm:spPr/>
      <dgm:t>
        <a:bodyPr/>
        <a:lstStyle/>
        <a:p>
          <a:endParaRPr lang="en-US"/>
        </a:p>
      </dgm:t>
    </dgm:pt>
    <dgm:pt modelId="{47C99C3E-A631-487F-9910-F7BC28134FC5}">
      <dgm:prSet custT="1"/>
      <dgm:spPr/>
      <dgm:t>
        <a:bodyPr/>
        <a:lstStyle/>
        <a:p>
          <a:pPr rtl="0"/>
          <a:r>
            <a:rPr lang="en-US" sz="3400" dirty="0" smtClean="0"/>
            <a:t>No interval between contractions</a:t>
          </a:r>
          <a:endParaRPr lang="en-US" sz="3400" dirty="0"/>
        </a:p>
      </dgm:t>
    </dgm:pt>
    <dgm:pt modelId="{AFF6CD6A-EEA0-4B64-B297-51D35E88A91F}" type="parTrans" cxnId="{24934764-BF03-4439-A5F2-D4E0F9220F00}">
      <dgm:prSet/>
      <dgm:spPr/>
      <dgm:t>
        <a:bodyPr/>
        <a:lstStyle/>
        <a:p>
          <a:endParaRPr lang="en-US"/>
        </a:p>
      </dgm:t>
    </dgm:pt>
    <dgm:pt modelId="{09301638-47CF-43CC-8F64-6B80F24814D2}" type="sibTrans" cxnId="{24934764-BF03-4439-A5F2-D4E0F9220F00}">
      <dgm:prSet/>
      <dgm:spPr/>
      <dgm:t>
        <a:bodyPr/>
        <a:lstStyle/>
        <a:p>
          <a:endParaRPr lang="en-US"/>
        </a:p>
      </dgm:t>
    </dgm:pt>
    <dgm:pt modelId="{160DAA6B-B7BA-4D63-A4FD-67932CD00188}">
      <dgm:prSet custT="1"/>
      <dgm:spPr/>
      <dgm:t>
        <a:bodyPr/>
        <a:lstStyle/>
        <a:p>
          <a:pPr rtl="0"/>
          <a:r>
            <a:rPr lang="en-US" sz="3400" dirty="0" smtClean="0"/>
            <a:t>Pressure produced is 10-15 cm of water</a:t>
          </a:r>
          <a:endParaRPr lang="en-US" sz="3400" dirty="0"/>
        </a:p>
      </dgm:t>
    </dgm:pt>
    <dgm:pt modelId="{CF8131DB-360B-41DA-9E1D-B01219A6A61A}" type="parTrans" cxnId="{9997F9B1-2F65-4F86-AFD9-1A2FA1A9D39F}">
      <dgm:prSet/>
      <dgm:spPr/>
      <dgm:t>
        <a:bodyPr/>
        <a:lstStyle/>
        <a:p>
          <a:endParaRPr lang="en-US"/>
        </a:p>
      </dgm:t>
    </dgm:pt>
    <dgm:pt modelId="{F4A72424-595C-45A4-B20C-113A112D9472}" type="sibTrans" cxnId="{9997F9B1-2F65-4F86-AFD9-1A2FA1A9D39F}">
      <dgm:prSet/>
      <dgm:spPr/>
      <dgm:t>
        <a:bodyPr/>
        <a:lstStyle/>
        <a:p>
          <a:endParaRPr lang="en-US"/>
        </a:p>
      </dgm:t>
    </dgm:pt>
    <dgm:pt modelId="{1EEA77D5-076F-4D0F-8BE5-39FC641251C6}" type="pres">
      <dgm:prSet presAssocID="{DFFED5F8-6555-44C1-8488-19659302B17B}" presName="Name0" presStyleCnt="0">
        <dgm:presLayoutVars>
          <dgm:dir/>
          <dgm:animLvl val="lvl"/>
          <dgm:resizeHandles val="exact"/>
        </dgm:presLayoutVars>
      </dgm:prSet>
      <dgm:spPr/>
      <dgm:t>
        <a:bodyPr/>
        <a:lstStyle/>
        <a:p>
          <a:endParaRPr lang="en-US"/>
        </a:p>
      </dgm:t>
    </dgm:pt>
    <dgm:pt modelId="{CEA2F7E8-CA77-4354-9BB0-AB807E0FC92C}" type="pres">
      <dgm:prSet presAssocID="{41FD9612-D199-4126-AE05-F51241FE0ADE}" presName="linNode" presStyleCnt="0"/>
      <dgm:spPr/>
    </dgm:pt>
    <dgm:pt modelId="{6D1AFB29-C7B0-4467-B0D6-7E27377F8CCB}" type="pres">
      <dgm:prSet presAssocID="{41FD9612-D199-4126-AE05-F51241FE0ADE}" presName="parentText" presStyleLbl="node1" presStyleIdx="0" presStyleCnt="1" custScaleX="126356">
        <dgm:presLayoutVars>
          <dgm:chMax val="1"/>
          <dgm:bulletEnabled val="1"/>
        </dgm:presLayoutVars>
      </dgm:prSet>
      <dgm:spPr/>
      <dgm:t>
        <a:bodyPr/>
        <a:lstStyle/>
        <a:p>
          <a:endParaRPr lang="en-US"/>
        </a:p>
      </dgm:t>
    </dgm:pt>
    <dgm:pt modelId="{3BC0DF49-B309-4029-A87F-2133415D381D}" type="pres">
      <dgm:prSet presAssocID="{41FD9612-D199-4126-AE05-F51241FE0ADE}" presName="descendantText" presStyleLbl="alignAccFollowNode1" presStyleIdx="0" presStyleCnt="1">
        <dgm:presLayoutVars>
          <dgm:bulletEnabled val="1"/>
        </dgm:presLayoutVars>
      </dgm:prSet>
      <dgm:spPr/>
      <dgm:t>
        <a:bodyPr/>
        <a:lstStyle/>
        <a:p>
          <a:endParaRPr lang="en-US"/>
        </a:p>
      </dgm:t>
    </dgm:pt>
  </dgm:ptLst>
  <dgm:cxnLst>
    <dgm:cxn modelId="{21F1B63F-F4E4-4A03-A7A8-F84A6A1C41AC}" type="presOf" srcId="{473EC84C-2DC7-42B8-8684-6C5F466B47F7}" destId="{3BC0DF49-B309-4029-A87F-2133415D381D}" srcOrd="0" destOrd="0" presId="urn:microsoft.com/office/officeart/2005/8/layout/vList5"/>
    <dgm:cxn modelId="{3954E79F-B065-4277-8C15-F30804FBDFCA}" srcId="{41FD9612-D199-4126-AE05-F51241FE0ADE}" destId="{24C05218-AB29-4A1C-9E7B-C3D3CEA98215}" srcOrd="1" destOrd="0" parTransId="{3E9218B3-5B33-4B94-96B4-378EDC73AF80}" sibTransId="{B2B2D1E3-3DBC-4786-9F09-FD2837895749}"/>
    <dgm:cxn modelId="{BD178BEF-DF28-434D-A8A2-C911D4FEA252}" type="presOf" srcId="{24C05218-AB29-4A1C-9E7B-C3D3CEA98215}" destId="{3BC0DF49-B309-4029-A87F-2133415D381D}" srcOrd="0" destOrd="1" presId="urn:microsoft.com/office/officeart/2005/8/layout/vList5"/>
    <dgm:cxn modelId="{779E67E6-7FCD-4077-BD19-11611822F7F1}" type="presOf" srcId="{41FD9612-D199-4126-AE05-F51241FE0ADE}" destId="{6D1AFB29-C7B0-4467-B0D6-7E27377F8CCB}" srcOrd="0" destOrd="0" presId="urn:microsoft.com/office/officeart/2005/8/layout/vList5"/>
    <dgm:cxn modelId="{A193A400-9091-42CD-BA00-4C6E7BEFB629}" srcId="{DFFED5F8-6555-44C1-8488-19659302B17B}" destId="{41FD9612-D199-4126-AE05-F51241FE0ADE}" srcOrd="0" destOrd="0" parTransId="{F3DFF689-EFAC-4F2F-A42D-6FCF4BD4C03C}" sibTransId="{30A1E47B-B4B5-48BB-8235-06703AD4C58A}"/>
    <dgm:cxn modelId="{C0BCA9D4-4DF1-472C-954B-11788A4B3B16}" type="presOf" srcId="{DFFED5F8-6555-44C1-8488-19659302B17B}" destId="{1EEA77D5-076F-4D0F-8BE5-39FC641251C6}" srcOrd="0" destOrd="0" presId="urn:microsoft.com/office/officeart/2005/8/layout/vList5"/>
    <dgm:cxn modelId="{24934764-BF03-4439-A5F2-D4E0F9220F00}" srcId="{41FD9612-D199-4126-AE05-F51241FE0ADE}" destId="{47C99C3E-A631-487F-9910-F7BC28134FC5}" srcOrd="2" destOrd="0" parTransId="{AFF6CD6A-EEA0-4B64-B297-51D35E88A91F}" sibTransId="{09301638-47CF-43CC-8F64-6B80F24814D2}"/>
    <dgm:cxn modelId="{A282F972-6725-463E-92E9-D88C45387156}" type="presOf" srcId="{47C99C3E-A631-487F-9910-F7BC28134FC5}" destId="{3BC0DF49-B309-4029-A87F-2133415D381D}" srcOrd="0" destOrd="2" presId="urn:microsoft.com/office/officeart/2005/8/layout/vList5"/>
    <dgm:cxn modelId="{CA80CF70-E8D2-426C-9748-40EF8F20BA63}" srcId="{41FD9612-D199-4126-AE05-F51241FE0ADE}" destId="{473EC84C-2DC7-42B8-8684-6C5F466B47F7}" srcOrd="0" destOrd="0" parTransId="{824461D4-B98B-4A9A-9631-0A1409746C36}" sibTransId="{7BB8D127-43F8-4334-97E4-711936DE6C39}"/>
    <dgm:cxn modelId="{9997F9B1-2F65-4F86-AFD9-1A2FA1A9D39F}" srcId="{41FD9612-D199-4126-AE05-F51241FE0ADE}" destId="{160DAA6B-B7BA-4D63-A4FD-67932CD00188}" srcOrd="3" destOrd="0" parTransId="{CF8131DB-360B-41DA-9E1D-B01219A6A61A}" sibTransId="{F4A72424-595C-45A4-B20C-113A112D9472}"/>
    <dgm:cxn modelId="{21B10529-2241-456E-BDB3-1CA40D4A77F6}" type="presOf" srcId="{160DAA6B-B7BA-4D63-A4FD-67932CD00188}" destId="{3BC0DF49-B309-4029-A87F-2133415D381D}" srcOrd="0" destOrd="3" presId="urn:microsoft.com/office/officeart/2005/8/layout/vList5"/>
    <dgm:cxn modelId="{707E2BA8-963A-4F17-A7FB-FC5BCB5FA298}" type="presParOf" srcId="{1EEA77D5-076F-4D0F-8BE5-39FC641251C6}" destId="{CEA2F7E8-CA77-4354-9BB0-AB807E0FC92C}" srcOrd="0" destOrd="0" presId="urn:microsoft.com/office/officeart/2005/8/layout/vList5"/>
    <dgm:cxn modelId="{64F49B05-77D2-4B39-92B4-A99A4A25A594}" type="presParOf" srcId="{CEA2F7E8-CA77-4354-9BB0-AB807E0FC92C}" destId="{6D1AFB29-C7B0-4467-B0D6-7E27377F8CCB}" srcOrd="0" destOrd="0" presId="urn:microsoft.com/office/officeart/2005/8/layout/vList5"/>
    <dgm:cxn modelId="{8552FA69-E708-42B8-B745-5CAE52D91198}" type="presParOf" srcId="{CEA2F7E8-CA77-4354-9BB0-AB807E0FC92C}" destId="{3BC0DF49-B309-4029-A87F-2133415D381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F4F7716-1624-4660-A609-F15B8E25B2B8}"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880F2BC8-3A21-4186-8915-35B26B74CCC5}">
      <dgm:prSet/>
      <dgm:spPr/>
      <dgm:t>
        <a:bodyPr/>
        <a:lstStyle/>
        <a:p>
          <a:pPr rtl="0"/>
          <a:r>
            <a:rPr lang="en-US" dirty="0" smtClean="0"/>
            <a:t>INCOMPLETE  TETANUS</a:t>
          </a:r>
          <a:endParaRPr lang="en-US" dirty="0"/>
        </a:p>
      </dgm:t>
    </dgm:pt>
    <dgm:pt modelId="{5257B691-4B0E-4E2F-9156-ADC3827D0887}" type="parTrans" cxnId="{94244026-1E4A-4121-BCC4-B55C9A66BA8E}">
      <dgm:prSet/>
      <dgm:spPr/>
      <dgm:t>
        <a:bodyPr/>
        <a:lstStyle/>
        <a:p>
          <a:endParaRPr lang="en-US"/>
        </a:p>
      </dgm:t>
    </dgm:pt>
    <dgm:pt modelId="{543DDE6A-EAAF-4DC2-B780-5A2C147D3D32}" type="sibTrans" cxnId="{94244026-1E4A-4121-BCC4-B55C9A66BA8E}">
      <dgm:prSet/>
      <dgm:spPr/>
      <dgm:t>
        <a:bodyPr/>
        <a:lstStyle/>
        <a:p>
          <a:endParaRPr lang="en-US"/>
        </a:p>
      </dgm:t>
    </dgm:pt>
    <dgm:pt modelId="{DF32D0E7-3C89-4C46-AEFE-CBA7049456CE}">
      <dgm:prSet/>
      <dgm:spPr/>
      <dgm:t>
        <a:bodyPr/>
        <a:lstStyle/>
        <a:p>
          <a:pPr rtl="0"/>
          <a:r>
            <a:rPr lang="en-US" dirty="0" smtClean="0"/>
            <a:t>Successive contraction fuse together to cause a continuing tetanic contraction</a:t>
          </a:r>
          <a:endParaRPr lang="en-US" dirty="0"/>
        </a:p>
      </dgm:t>
    </dgm:pt>
    <dgm:pt modelId="{257C7B55-4890-4F79-A9D7-050149CECDE8}" type="parTrans" cxnId="{99CFD98B-1E2B-463A-BB7E-89B1E7918B1E}">
      <dgm:prSet/>
      <dgm:spPr/>
      <dgm:t>
        <a:bodyPr/>
        <a:lstStyle/>
        <a:p>
          <a:endParaRPr lang="en-US"/>
        </a:p>
      </dgm:t>
    </dgm:pt>
    <dgm:pt modelId="{E42C06FD-6094-41B6-9BC5-54E0C493D244}" type="sibTrans" cxnId="{99CFD98B-1E2B-463A-BB7E-89B1E7918B1E}">
      <dgm:prSet/>
      <dgm:spPr/>
      <dgm:t>
        <a:bodyPr/>
        <a:lstStyle/>
        <a:p>
          <a:endParaRPr lang="en-US"/>
        </a:p>
      </dgm:t>
    </dgm:pt>
    <dgm:pt modelId="{5997A3FA-967D-491A-865A-F20BB6B50657}">
      <dgm:prSet/>
      <dgm:spPr/>
      <dgm:t>
        <a:bodyPr/>
        <a:lstStyle/>
        <a:p>
          <a:pPr rtl="0"/>
          <a:r>
            <a:rPr lang="en-US" dirty="0" smtClean="0"/>
            <a:t>Occurs when the hunger becomes severe and the tonus increased to great extent</a:t>
          </a:r>
          <a:endParaRPr lang="en-US" dirty="0"/>
        </a:p>
      </dgm:t>
    </dgm:pt>
    <dgm:pt modelId="{F2386F3D-617D-415E-BE88-81F3FD01134C}" type="parTrans" cxnId="{763EA215-BF2D-42C5-BF7C-8DF97287B5D2}">
      <dgm:prSet/>
      <dgm:spPr/>
      <dgm:t>
        <a:bodyPr/>
        <a:lstStyle/>
        <a:p>
          <a:endParaRPr lang="en-US"/>
        </a:p>
      </dgm:t>
    </dgm:pt>
    <dgm:pt modelId="{BAE1D1A4-BE04-446B-8CD4-0ED724670CD5}" type="sibTrans" cxnId="{763EA215-BF2D-42C5-BF7C-8DF97287B5D2}">
      <dgm:prSet/>
      <dgm:spPr/>
      <dgm:t>
        <a:bodyPr/>
        <a:lstStyle/>
        <a:p>
          <a:endParaRPr lang="en-US"/>
        </a:p>
      </dgm:t>
    </dgm:pt>
    <dgm:pt modelId="{77084858-4838-49B2-9CC9-BAC8AF55EA9B}">
      <dgm:prSet/>
      <dgm:spPr/>
      <dgm:t>
        <a:bodyPr/>
        <a:lstStyle/>
        <a:p>
          <a:pPr rtl="0"/>
          <a:r>
            <a:rPr lang="en-US" dirty="0" smtClean="0"/>
            <a:t>Lasts for 1 to 5 min</a:t>
          </a:r>
          <a:endParaRPr lang="en-US" dirty="0"/>
        </a:p>
      </dgm:t>
    </dgm:pt>
    <dgm:pt modelId="{CBE8460F-1027-4C41-ADE0-868FBAA7D853}" type="parTrans" cxnId="{2552E845-D004-49CD-B920-B28AA1E910E3}">
      <dgm:prSet/>
      <dgm:spPr/>
      <dgm:t>
        <a:bodyPr/>
        <a:lstStyle/>
        <a:p>
          <a:endParaRPr lang="en-US"/>
        </a:p>
      </dgm:t>
    </dgm:pt>
    <dgm:pt modelId="{6D4B04E2-BDF1-47CC-B659-089AE891B7FB}" type="sibTrans" cxnId="{2552E845-D004-49CD-B920-B28AA1E910E3}">
      <dgm:prSet/>
      <dgm:spPr/>
      <dgm:t>
        <a:bodyPr/>
        <a:lstStyle/>
        <a:p>
          <a:endParaRPr lang="en-US"/>
        </a:p>
      </dgm:t>
    </dgm:pt>
    <dgm:pt modelId="{FB505972-DCEB-4544-99A6-13D288E9AF07}">
      <dgm:prSet/>
      <dgm:spPr/>
      <dgm:t>
        <a:bodyPr/>
        <a:lstStyle/>
        <a:p>
          <a:pPr rtl="0"/>
          <a:r>
            <a:rPr lang="en-US" dirty="0" smtClean="0"/>
            <a:t>Pressure rises to 10 to 20 cm of water</a:t>
          </a:r>
          <a:endParaRPr lang="en-US" dirty="0"/>
        </a:p>
      </dgm:t>
    </dgm:pt>
    <dgm:pt modelId="{D59B3B2C-2D0A-4C0F-9061-C27FB90B104E}" type="parTrans" cxnId="{5CB2755B-8510-4B6C-941E-D1217E3B1694}">
      <dgm:prSet/>
      <dgm:spPr/>
      <dgm:t>
        <a:bodyPr/>
        <a:lstStyle/>
        <a:p>
          <a:endParaRPr lang="en-US"/>
        </a:p>
      </dgm:t>
    </dgm:pt>
    <dgm:pt modelId="{FBA7D2A7-EB75-4711-B135-DB1D2CB202D4}" type="sibTrans" cxnId="{5CB2755B-8510-4B6C-941E-D1217E3B1694}">
      <dgm:prSet/>
      <dgm:spPr/>
      <dgm:t>
        <a:bodyPr/>
        <a:lstStyle/>
        <a:p>
          <a:endParaRPr lang="en-US"/>
        </a:p>
      </dgm:t>
    </dgm:pt>
    <dgm:pt modelId="{0F28683E-DA07-4E59-9142-8E47FBA001C2}">
      <dgm:prSet/>
      <dgm:spPr/>
      <dgm:t>
        <a:bodyPr/>
        <a:lstStyle/>
        <a:p>
          <a:pPr rtl="0"/>
          <a:r>
            <a:rPr lang="en-US" dirty="0" smtClean="0"/>
            <a:t>When stomach is empty type 1 contraction occurs followed by type 2 and food intake still postponed type 3 occurs</a:t>
          </a:r>
          <a:endParaRPr lang="en-US" dirty="0"/>
        </a:p>
      </dgm:t>
    </dgm:pt>
    <dgm:pt modelId="{2E16F6F1-A678-43C9-9F54-F8C79CFAFF5A}" type="parTrans" cxnId="{86840B66-17CE-4C1A-9874-85ACB17BEE07}">
      <dgm:prSet/>
      <dgm:spPr/>
      <dgm:t>
        <a:bodyPr/>
        <a:lstStyle/>
        <a:p>
          <a:endParaRPr lang="en-US"/>
        </a:p>
      </dgm:t>
    </dgm:pt>
    <dgm:pt modelId="{0A25DC6A-D2A5-42AA-87F1-C178D294A14B}" type="sibTrans" cxnId="{86840B66-17CE-4C1A-9874-85ACB17BEE07}">
      <dgm:prSet/>
      <dgm:spPr/>
      <dgm:t>
        <a:bodyPr/>
        <a:lstStyle/>
        <a:p>
          <a:endParaRPr lang="en-US"/>
        </a:p>
      </dgm:t>
    </dgm:pt>
    <dgm:pt modelId="{033799BA-D203-415B-91B3-128EAFCEDD21}" type="pres">
      <dgm:prSet presAssocID="{1F4F7716-1624-4660-A609-F15B8E25B2B8}" presName="linear" presStyleCnt="0">
        <dgm:presLayoutVars>
          <dgm:dir/>
          <dgm:animLvl val="lvl"/>
          <dgm:resizeHandles val="exact"/>
        </dgm:presLayoutVars>
      </dgm:prSet>
      <dgm:spPr/>
      <dgm:t>
        <a:bodyPr/>
        <a:lstStyle/>
        <a:p>
          <a:endParaRPr lang="en-US"/>
        </a:p>
      </dgm:t>
    </dgm:pt>
    <dgm:pt modelId="{E32EA4E4-2935-4CA1-A7C5-075C8C6D1C90}" type="pres">
      <dgm:prSet presAssocID="{880F2BC8-3A21-4186-8915-35B26B74CCC5}" presName="parentLin" presStyleCnt="0"/>
      <dgm:spPr/>
    </dgm:pt>
    <dgm:pt modelId="{02D2258F-7A30-43C0-B826-B96D07010A4E}" type="pres">
      <dgm:prSet presAssocID="{880F2BC8-3A21-4186-8915-35B26B74CCC5}" presName="parentLeftMargin" presStyleLbl="node1" presStyleIdx="0" presStyleCnt="2"/>
      <dgm:spPr/>
      <dgm:t>
        <a:bodyPr/>
        <a:lstStyle/>
        <a:p>
          <a:endParaRPr lang="en-US"/>
        </a:p>
      </dgm:t>
    </dgm:pt>
    <dgm:pt modelId="{D30827E3-DEB7-4536-9446-BA2265405143}" type="pres">
      <dgm:prSet presAssocID="{880F2BC8-3A21-4186-8915-35B26B74CCC5}" presName="parentText" presStyleLbl="node1" presStyleIdx="0" presStyleCnt="2">
        <dgm:presLayoutVars>
          <dgm:chMax val="0"/>
          <dgm:bulletEnabled val="1"/>
        </dgm:presLayoutVars>
      </dgm:prSet>
      <dgm:spPr/>
      <dgm:t>
        <a:bodyPr/>
        <a:lstStyle/>
        <a:p>
          <a:endParaRPr lang="en-US"/>
        </a:p>
      </dgm:t>
    </dgm:pt>
    <dgm:pt modelId="{5FEF6AD3-AB7D-4370-9D40-8AEF0EC9F21B}" type="pres">
      <dgm:prSet presAssocID="{880F2BC8-3A21-4186-8915-35B26B74CCC5}" presName="negativeSpace" presStyleCnt="0"/>
      <dgm:spPr/>
    </dgm:pt>
    <dgm:pt modelId="{13BB4748-B7E5-4D7E-8FB8-899EA22CBE24}" type="pres">
      <dgm:prSet presAssocID="{880F2BC8-3A21-4186-8915-35B26B74CCC5}" presName="childText" presStyleLbl="conFgAcc1" presStyleIdx="0" presStyleCnt="2">
        <dgm:presLayoutVars>
          <dgm:bulletEnabled val="1"/>
        </dgm:presLayoutVars>
      </dgm:prSet>
      <dgm:spPr/>
      <dgm:t>
        <a:bodyPr/>
        <a:lstStyle/>
        <a:p>
          <a:endParaRPr lang="en-US"/>
        </a:p>
      </dgm:t>
    </dgm:pt>
    <dgm:pt modelId="{665B56E5-811E-4FCE-A971-31D272107F4A}" type="pres">
      <dgm:prSet presAssocID="{543DDE6A-EAAF-4DC2-B780-5A2C147D3D32}" presName="spaceBetweenRectangles" presStyleCnt="0"/>
      <dgm:spPr/>
    </dgm:pt>
    <dgm:pt modelId="{066758C6-01C2-41B2-A62B-17082DB19525}" type="pres">
      <dgm:prSet presAssocID="{5997A3FA-967D-491A-865A-F20BB6B50657}" presName="parentLin" presStyleCnt="0"/>
      <dgm:spPr/>
    </dgm:pt>
    <dgm:pt modelId="{CC37ACC2-6B30-4A70-A296-AB5B164A7538}" type="pres">
      <dgm:prSet presAssocID="{5997A3FA-967D-491A-865A-F20BB6B50657}" presName="parentLeftMargin" presStyleLbl="node1" presStyleIdx="0" presStyleCnt="2"/>
      <dgm:spPr/>
      <dgm:t>
        <a:bodyPr/>
        <a:lstStyle/>
        <a:p>
          <a:endParaRPr lang="en-US"/>
        </a:p>
      </dgm:t>
    </dgm:pt>
    <dgm:pt modelId="{DE6762B5-9595-4745-990D-14772D881ACD}" type="pres">
      <dgm:prSet presAssocID="{5997A3FA-967D-491A-865A-F20BB6B50657}" presName="parentText" presStyleLbl="node1" presStyleIdx="1" presStyleCnt="2">
        <dgm:presLayoutVars>
          <dgm:chMax val="0"/>
          <dgm:bulletEnabled val="1"/>
        </dgm:presLayoutVars>
      </dgm:prSet>
      <dgm:spPr/>
      <dgm:t>
        <a:bodyPr/>
        <a:lstStyle/>
        <a:p>
          <a:endParaRPr lang="en-US"/>
        </a:p>
      </dgm:t>
    </dgm:pt>
    <dgm:pt modelId="{AE75CDAA-4607-48FE-8BE3-4968EB895CED}" type="pres">
      <dgm:prSet presAssocID="{5997A3FA-967D-491A-865A-F20BB6B50657}" presName="negativeSpace" presStyleCnt="0"/>
      <dgm:spPr/>
    </dgm:pt>
    <dgm:pt modelId="{93683C71-7ECE-4A46-9365-AE55A6432865}" type="pres">
      <dgm:prSet presAssocID="{5997A3FA-967D-491A-865A-F20BB6B50657}" presName="childText" presStyleLbl="conFgAcc1" presStyleIdx="1" presStyleCnt="2">
        <dgm:presLayoutVars>
          <dgm:bulletEnabled val="1"/>
        </dgm:presLayoutVars>
      </dgm:prSet>
      <dgm:spPr/>
      <dgm:t>
        <a:bodyPr/>
        <a:lstStyle/>
        <a:p>
          <a:endParaRPr lang="en-US"/>
        </a:p>
      </dgm:t>
    </dgm:pt>
  </dgm:ptLst>
  <dgm:cxnLst>
    <dgm:cxn modelId="{B1319284-020F-45D3-B4E5-0B4FAE47BF39}" type="presOf" srcId="{DF32D0E7-3C89-4C46-AEFE-CBA7049456CE}" destId="{13BB4748-B7E5-4D7E-8FB8-899EA22CBE24}" srcOrd="0" destOrd="0" presId="urn:microsoft.com/office/officeart/2005/8/layout/list1"/>
    <dgm:cxn modelId="{F3279828-BEEB-491A-BA59-C60F12027C1F}" type="presOf" srcId="{880F2BC8-3A21-4186-8915-35B26B74CCC5}" destId="{D30827E3-DEB7-4536-9446-BA2265405143}" srcOrd="1" destOrd="0" presId="urn:microsoft.com/office/officeart/2005/8/layout/list1"/>
    <dgm:cxn modelId="{94244026-1E4A-4121-BCC4-B55C9A66BA8E}" srcId="{1F4F7716-1624-4660-A609-F15B8E25B2B8}" destId="{880F2BC8-3A21-4186-8915-35B26B74CCC5}" srcOrd="0" destOrd="0" parTransId="{5257B691-4B0E-4E2F-9156-ADC3827D0887}" sibTransId="{543DDE6A-EAAF-4DC2-B780-5A2C147D3D32}"/>
    <dgm:cxn modelId="{15CE72C0-5532-4E84-9879-746415FF8335}" type="presOf" srcId="{FB505972-DCEB-4544-99A6-13D288E9AF07}" destId="{93683C71-7ECE-4A46-9365-AE55A6432865}" srcOrd="0" destOrd="1" presId="urn:microsoft.com/office/officeart/2005/8/layout/list1"/>
    <dgm:cxn modelId="{2552E845-D004-49CD-B920-B28AA1E910E3}" srcId="{5997A3FA-967D-491A-865A-F20BB6B50657}" destId="{77084858-4838-49B2-9CC9-BAC8AF55EA9B}" srcOrd="0" destOrd="0" parTransId="{CBE8460F-1027-4C41-ADE0-868FBAA7D853}" sibTransId="{6D4B04E2-BDF1-47CC-B659-089AE891B7FB}"/>
    <dgm:cxn modelId="{5CC01320-502E-4EEC-9CCC-B9CD25830C19}" type="presOf" srcId="{77084858-4838-49B2-9CC9-BAC8AF55EA9B}" destId="{93683C71-7ECE-4A46-9365-AE55A6432865}" srcOrd="0" destOrd="0" presId="urn:microsoft.com/office/officeart/2005/8/layout/list1"/>
    <dgm:cxn modelId="{58427386-36A8-4027-AA1F-5A6DBFD501C7}" type="presOf" srcId="{880F2BC8-3A21-4186-8915-35B26B74CCC5}" destId="{02D2258F-7A30-43C0-B826-B96D07010A4E}" srcOrd="0" destOrd="0" presId="urn:microsoft.com/office/officeart/2005/8/layout/list1"/>
    <dgm:cxn modelId="{5CB2755B-8510-4B6C-941E-D1217E3B1694}" srcId="{5997A3FA-967D-491A-865A-F20BB6B50657}" destId="{FB505972-DCEB-4544-99A6-13D288E9AF07}" srcOrd="1" destOrd="0" parTransId="{D59B3B2C-2D0A-4C0F-9061-C27FB90B104E}" sibTransId="{FBA7D2A7-EB75-4711-B135-DB1D2CB202D4}"/>
    <dgm:cxn modelId="{763EA215-BF2D-42C5-BF7C-8DF97287B5D2}" srcId="{1F4F7716-1624-4660-A609-F15B8E25B2B8}" destId="{5997A3FA-967D-491A-865A-F20BB6B50657}" srcOrd="1" destOrd="0" parTransId="{F2386F3D-617D-415E-BE88-81F3FD01134C}" sibTransId="{BAE1D1A4-BE04-446B-8CD4-0ED724670CD5}"/>
    <dgm:cxn modelId="{91380ADD-4FF6-4C4D-974D-AD8FA6EB73F2}" type="presOf" srcId="{1F4F7716-1624-4660-A609-F15B8E25B2B8}" destId="{033799BA-D203-415B-91B3-128EAFCEDD21}" srcOrd="0" destOrd="0" presId="urn:microsoft.com/office/officeart/2005/8/layout/list1"/>
    <dgm:cxn modelId="{EEC57D16-C6AC-46E2-BC93-B4067AA4B7A3}" type="presOf" srcId="{5997A3FA-967D-491A-865A-F20BB6B50657}" destId="{DE6762B5-9595-4745-990D-14772D881ACD}" srcOrd="1" destOrd="0" presId="urn:microsoft.com/office/officeart/2005/8/layout/list1"/>
    <dgm:cxn modelId="{99CFD98B-1E2B-463A-BB7E-89B1E7918B1E}" srcId="{880F2BC8-3A21-4186-8915-35B26B74CCC5}" destId="{DF32D0E7-3C89-4C46-AEFE-CBA7049456CE}" srcOrd="0" destOrd="0" parTransId="{257C7B55-4890-4F79-A9D7-050149CECDE8}" sibTransId="{E42C06FD-6094-41B6-9BC5-54E0C493D244}"/>
    <dgm:cxn modelId="{86840B66-17CE-4C1A-9874-85ACB17BEE07}" srcId="{5997A3FA-967D-491A-865A-F20BB6B50657}" destId="{0F28683E-DA07-4E59-9142-8E47FBA001C2}" srcOrd="2" destOrd="0" parTransId="{2E16F6F1-A678-43C9-9F54-F8C79CFAFF5A}" sibTransId="{0A25DC6A-D2A5-42AA-87F1-C178D294A14B}"/>
    <dgm:cxn modelId="{492B3AD8-6855-4A26-810D-8089475B4369}" type="presOf" srcId="{0F28683E-DA07-4E59-9142-8E47FBA001C2}" destId="{93683C71-7ECE-4A46-9365-AE55A6432865}" srcOrd="0" destOrd="2" presId="urn:microsoft.com/office/officeart/2005/8/layout/list1"/>
    <dgm:cxn modelId="{40B6BBCD-7ACF-4D72-B354-9C6CE7D5560B}" type="presOf" srcId="{5997A3FA-967D-491A-865A-F20BB6B50657}" destId="{CC37ACC2-6B30-4A70-A296-AB5B164A7538}" srcOrd="0" destOrd="0" presId="urn:microsoft.com/office/officeart/2005/8/layout/list1"/>
    <dgm:cxn modelId="{C7D7F5C6-30C7-4DEB-B069-BF0411DE4FF4}" type="presParOf" srcId="{033799BA-D203-415B-91B3-128EAFCEDD21}" destId="{E32EA4E4-2935-4CA1-A7C5-075C8C6D1C90}" srcOrd="0" destOrd="0" presId="urn:microsoft.com/office/officeart/2005/8/layout/list1"/>
    <dgm:cxn modelId="{20747991-4368-4F83-94B6-E3F67C2447AF}" type="presParOf" srcId="{E32EA4E4-2935-4CA1-A7C5-075C8C6D1C90}" destId="{02D2258F-7A30-43C0-B826-B96D07010A4E}" srcOrd="0" destOrd="0" presId="urn:microsoft.com/office/officeart/2005/8/layout/list1"/>
    <dgm:cxn modelId="{4DA59C47-ACED-4BFE-B352-681F2820AE70}" type="presParOf" srcId="{E32EA4E4-2935-4CA1-A7C5-075C8C6D1C90}" destId="{D30827E3-DEB7-4536-9446-BA2265405143}" srcOrd="1" destOrd="0" presId="urn:microsoft.com/office/officeart/2005/8/layout/list1"/>
    <dgm:cxn modelId="{3D283F69-033A-430A-A7AC-B4145046E411}" type="presParOf" srcId="{033799BA-D203-415B-91B3-128EAFCEDD21}" destId="{5FEF6AD3-AB7D-4370-9D40-8AEF0EC9F21B}" srcOrd="1" destOrd="0" presId="urn:microsoft.com/office/officeart/2005/8/layout/list1"/>
    <dgm:cxn modelId="{5CC6D12B-17E6-4039-8C9D-028B5175D81A}" type="presParOf" srcId="{033799BA-D203-415B-91B3-128EAFCEDD21}" destId="{13BB4748-B7E5-4D7E-8FB8-899EA22CBE24}" srcOrd="2" destOrd="0" presId="urn:microsoft.com/office/officeart/2005/8/layout/list1"/>
    <dgm:cxn modelId="{FE14284A-D240-4013-A05A-75D707D67397}" type="presParOf" srcId="{033799BA-D203-415B-91B3-128EAFCEDD21}" destId="{665B56E5-811E-4FCE-A971-31D272107F4A}" srcOrd="3" destOrd="0" presId="urn:microsoft.com/office/officeart/2005/8/layout/list1"/>
    <dgm:cxn modelId="{B775CF46-E911-4DD3-9F92-BAB3BA73C36D}" type="presParOf" srcId="{033799BA-D203-415B-91B3-128EAFCEDD21}" destId="{066758C6-01C2-41B2-A62B-17082DB19525}" srcOrd="4" destOrd="0" presId="urn:microsoft.com/office/officeart/2005/8/layout/list1"/>
    <dgm:cxn modelId="{1D14298E-44F8-46A3-B72B-8E26CDE05C3A}" type="presParOf" srcId="{066758C6-01C2-41B2-A62B-17082DB19525}" destId="{CC37ACC2-6B30-4A70-A296-AB5B164A7538}" srcOrd="0" destOrd="0" presId="urn:microsoft.com/office/officeart/2005/8/layout/list1"/>
    <dgm:cxn modelId="{1FAB2294-B2D2-45F4-B84B-0CE5527F3A72}" type="presParOf" srcId="{066758C6-01C2-41B2-A62B-17082DB19525}" destId="{DE6762B5-9595-4745-990D-14772D881ACD}" srcOrd="1" destOrd="0" presId="urn:microsoft.com/office/officeart/2005/8/layout/list1"/>
    <dgm:cxn modelId="{CAE2D2C5-0924-46CD-A2D6-52C05F3774A0}" type="presParOf" srcId="{033799BA-D203-415B-91B3-128EAFCEDD21}" destId="{AE75CDAA-4607-48FE-8BE3-4968EB895CED}" srcOrd="5" destOrd="0" presId="urn:microsoft.com/office/officeart/2005/8/layout/list1"/>
    <dgm:cxn modelId="{2C0D0F0D-BB25-414B-B6A5-9B9A645DDE0C}" type="presParOf" srcId="{033799BA-D203-415B-91B3-128EAFCEDD21}" destId="{93683C71-7ECE-4A46-9365-AE55A643286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9C9FCDA-CD31-4F80-8190-4A9C631F13CD}" type="doc">
      <dgm:prSet loTypeId="urn:microsoft.com/office/officeart/2005/8/layout/vList2" loCatId="list" qsTypeId="urn:microsoft.com/office/officeart/2005/8/quickstyle/3d1" qsCatId="3D" csTypeId="urn:microsoft.com/office/officeart/2005/8/colors/accent1_2" csCatId="accent1"/>
      <dgm:spPr/>
      <dgm:t>
        <a:bodyPr/>
        <a:lstStyle/>
        <a:p>
          <a:endParaRPr lang="en-US"/>
        </a:p>
      </dgm:t>
    </dgm:pt>
    <dgm:pt modelId="{A83FFCF5-8FEA-4475-8DF9-FF0BE8F5C6C0}">
      <dgm:prSet custT="1"/>
      <dgm:spPr/>
      <dgm:t>
        <a:bodyPr/>
        <a:lstStyle/>
        <a:p>
          <a:pPr rtl="0"/>
          <a:r>
            <a:rPr lang="en-US" sz="2600" dirty="0" smtClean="0"/>
            <a:t>Hunger contraction more intense in young healthy people who have high degrees of GIT tonus</a:t>
          </a:r>
          <a:endParaRPr lang="en-US" sz="2600" dirty="0"/>
        </a:p>
      </dgm:t>
    </dgm:pt>
    <dgm:pt modelId="{DC6FBFB0-032D-45DB-9715-C99F16849936}" type="parTrans" cxnId="{1E114DB8-6189-4D85-AA31-BFCB96345EDA}">
      <dgm:prSet/>
      <dgm:spPr/>
      <dgm:t>
        <a:bodyPr/>
        <a:lstStyle/>
        <a:p>
          <a:endParaRPr lang="en-US"/>
        </a:p>
      </dgm:t>
    </dgm:pt>
    <dgm:pt modelId="{9369B7AA-2065-4759-BDD3-DDD8A30DBAD3}" type="sibTrans" cxnId="{1E114DB8-6189-4D85-AA31-BFCB96345EDA}">
      <dgm:prSet/>
      <dgm:spPr/>
      <dgm:t>
        <a:bodyPr/>
        <a:lstStyle/>
        <a:p>
          <a:endParaRPr lang="en-US"/>
        </a:p>
      </dgm:t>
    </dgm:pt>
    <dgm:pt modelId="{0C71FE1D-E85B-4EF3-972E-A51EFE602A76}">
      <dgm:prSet custT="1"/>
      <dgm:spPr/>
      <dgm:t>
        <a:bodyPr/>
        <a:lstStyle/>
        <a:p>
          <a:pPr rtl="0"/>
          <a:r>
            <a:rPr lang="en-US" sz="2600" dirty="0" smtClean="0"/>
            <a:t>Also increased by low level of blood sugar</a:t>
          </a:r>
          <a:endParaRPr lang="en-US" sz="2600" dirty="0"/>
        </a:p>
      </dgm:t>
    </dgm:pt>
    <dgm:pt modelId="{BDAD91B8-64CC-4585-866B-898BF01C4081}" type="parTrans" cxnId="{A5135A23-DAFE-4018-B86E-123D6F019357}">
      <dgm:prSet/>
      <dgm:spPr/>
      <dgm:t>
        <a:bodyPr/>
        <a:lstStyle/>
        <a:p>
          <a:endParaRPr lang="en-US"/>
        </a:p>
      </dgm:t>
    </dgm:pt>
    <dgm:pt modelId="{C22D1242-BABE-46DC-9ECA-AA5493821475}" type="sibTrans" cxnId="{A5135A23-DAFE-4018-B86E-123D6F019357}">
      <dgm:prSet/>
      <dgm:spPr/>
      <dgm:t>
        <a:bodyPr/>
        <a:lstStyle/>
        <a:p>
          <a:endParaRPr lang="en-US"/>
        </a:p>
      </dgm:t>
    </dgm:pt>
    <dgm:pt modelId="{94750252-093C-4384-AA53-18C0C8EF3A79}">
      <dgm:prSet custT="1"/>
      <dgm:spPr/>
      <dgm:t>
        <a:bodyPr/>
        <a:lstStyle/>
        <a:p>
          <a:pPr rtl="0"/>
          <a:r>
            <a:rPr lang="en-US" sz="3600" dirty="0" smtClean="0">
              <a:solidFill>
                <a:srgbClr val="FF0000"/>
              </a:solidFill>
            </a:rPr>
            <a:t>Hunger Pangs</a:t>
          </a:r>
          <a:r>
            <a:rPr lang="en-US" sz="2600" dirty="0" smtClean="0"/>
            <a:t>:</a:t>
          </a:r>
          <a:endParaRPr lang="en-US" sz="2600" dirty="0"/>
        </a:p>
      </dgm:t>
    </dgm:pt>
    <dgm:pt modelId="{D20EA028-3D05-4BA0-AFBA-5471D68AF0AB}" type="parTrans" cxnId="{91BA881D-A748-48D3-9F15-AD80DB825622}">
      <dgm:prSet/>
      <dgm:spPr/>
      <dgm:t>
        <a:bodyPr/>
        <a:lstStyle/>
        <a:p>
          <a:endParaRPr lang="en-US"/>
        </a:p>
      </dgm:t>
    </dgm:pt>
    <dgm:pt modelId="{C7BDA7DE-72A3-46B3-A936-9734584A8B11}" type="sibTrans" cxnId="{91BA881D-A748-48D3-9F15-AD80DB825622}">
      <dgm:prSet/>
      <dgm:spPr/>
      <dgm:t>
        <a:bodyPr/>
        <a:lstStyle/>
        <a:p>
          <a:endParaRPr lang="en-US"/>
        </a:p>
      </dgm:t>
    </dgm:pt>
    <dgm:pt modelId="{D282B328-8F7D-4343-82A3-86A5DEF09630}">
      <dgm:prSet custT="1"/>
      <dgm:spPr/>
      <dgm:t>
        <a:bodyPr/>
        <a:lstStyle/>
        <a:p>
          <a:pPr rtl="0"/>
          <a:r>
            <a:rPr lang="en-US" sz="2600" dirty="0" smtClean="0"/>
            <a:t>Pain occurs in the  pit of stomach due to hunger contractions</a:t>
          </a:r>
          <a:endParaRPr lang="en-US" sz="2600" dirty="0"/>
        </a:p>
      </dgm:t>
    </dgm:pt>
    <dgm:pt modelId="{A6C83303-1775-4590-BDDA-44A6C9411F15}" type="parTrans" cxnId="{0E803E9F-6FC3-4360-AF3A-48DEA23DDF72}">
      <dgm:prSet/>
      <dgm:spPr/>
      <dgm:t>
        <a:bodyPr/>
        <a:lstStyle/>
        <a:p>
          <a:endParaRPr lang="en-US"/>
        </a:p>
      </dgm:t>
    </dgm:pt>
    <dgm:pt modelId="{C5F76D3F-7472-41F0-BF71-79309EE0A29D}" type="sibTrans" cxnId="{0E803E9F-6FC3-4360-AF3A-48DEA23DDF72}">
      <dgm:prSet/>
      <dgm:spPr/>
      <dgm:t>
        <a:bodyPr/>
        <a:lstStyle/>
        <a:p>
          <a:endParaRPr lang="en-US"/>
        </a:p>
      </dgm:t>
    </dgm:pt>
    <dgm:pt modelId="{42D52574-2550-4773-A35D-5B9D40FE8F54}">
      <dgm:prSet custT="1"/>
      <dgm:spPr/>
      <dgm:t>
        <a:bodyPr/>
        <a:lstStyle/>
        <a:p>
          <a:pPr rtl="0"/>
          <a:r>
            <a:rPr lang="en-US" sz="2600" dirty="0" smtClean="0"/>
            <a:t>Usually will not occur till 12 to 24 hours after the last ingestion of food, attains greatest intensity in 3 or 4 days and then gradually decreases </a:t>
          </a:r>
          <a:endParaRPr lang="en-US" sz="2600" dirty="0"/>
        </a:p>
      </dgm:t>
    </dgm:pt>
    <dgm:pt modelId="{FCE8200D-7D14-4F16-A4A3-D44F5892CCD9}" type="parTrans" cxnId="{B52250D0-887E-4DF0-A4F2-293708FD0E44}">
      <dgm:prSet/>
      <dgm:spPr/>
      <dgm:t>
        <a:bodyPr/>
        <a:lstStyle/>
        <a:p>
          <a:endParaRPr lang="en-US"/>
        </a:p>
      </dgm:t>
    </dgm:pt>
    <dgm:pt modelId="{F8C8FE65-2E77-446A-A267-FE44B5044D82}" type="sibTrans" cxnId="{B52250D0-887E-4DF0-A4F2-293708FD0E44}">
      <dgm:prSet/>
      <dgm:spPr/>
      <dgm:t>
        <a:bodyPr/>
        <a:lstStyle/>
        <a:p>
          <a:endParaRPr lang="en-US"/>
        </a:p>
      </dgm:t>
    </dgm:pt>
    <dgm:pt modelId="{ECB8410E-7E40-4B18-BCA0-89B2135554C1}" type="pres">
      <dgm:prSet presAssocID="{49C9FCDA-CD31-4F80-8190-4A9C631F13CD}" presName="linear" presStyleCnt="0">
        <dgm:presLayoutVars>
          <dgm:animLvl val="lvl"/>
          <dgm:resizeHandles val="exact"/>
        </dgm:presLayoutVars>
      </dgm:prSet>
      <dgm:spPr/>
      <dgm:t>
        <a:bodyPr/>
        <a:lstStyle/>
        <a:p>
          <a:endParaRPr lang="en-US"/>
        </a:p>
      </dgm:t>
    </dgm:pt>
    <dgm:pt modelId="{C0AF716B-714C-4237-A8B1-EBFC1F3EA1D6}" type="pres">
      <dgm:prSet presAssocID="{A83FFCF5-8FEA-4475-8DF9-FF0BE8F5C6C0}" presName="parentText" presStyleLbl="node1" presStyleIdx="0" presStyleCnt="5" custLinFactY="-9098" custLinFactNeighborY="-100000">
        <dgm:presLayoutVars>
          <dgm:chMax val="0"/>
          <dgm:bulletEnabled val="1"/>
        </dgm:presLayoutVars>
      </dgm:prSet>
      <dgm:spPr/>
      <dgm:t>
        <a:bodyPr/>
        <a:lstStyle/>
        <a:p>
          <a:endParaRPr lang="en-US"/>
        </a:p>
      </dgm:t>
    </dgm:pt>
    <dgm:pt modelId="{97766CC0-DDDB-475A-9936-2E576DE54816}" type="pres">
      <dgm:prSet presAssocID="{9369B7AA-2065-4759-BDD3-DDD8A30DBAD3}" presName="spacer" presStyleCnt="0"/>
      <dgm:spPr/>
    </dgm:pt>
    <dgm:pt modelId="{0ACFC9DE-E4CC-4BC8-B89A-86A6EA4F2E3C}" type="pres">
      <dgm:prSet presAssocID="{0C71FE1D-E85B-4EF3-972E-A51EFE602A76}" presName="parentText" presStyleLbl="node1" presStyleIdx="1" presStyleCnt="5" custLinFactY="-2488" custLinFactNeighborY="-100000">
        <dgm:presLayoutVars>
          <dgm:chMax val="0"/>
          <dgm:bulletEnabled val="1"/>
        </dgm:presLayoutVars>
      </dgm:prSet>
      <dgm:spPr/>
      <dgm:t>
        <a:bodyPr/>
        <a:lstStyle/>
        <a:p>
          <a:endParaRPr lang="en-US"/>
        </a:p>
      </dgm:t>
    </dgm:pt>
    <dgm:pt modelId="{C4C0AA77-2E1D-4778-95FA-1A78BCECCBFA}" type="pres">
      <dgm:prSet presAssocID="{C22D1242-BABE-46DC-9ECA-AA5493821475}" presName="spacer" presStyleCnt="0"/>
      <dgm:spPr/>
    </dgm:pt>
    <dgm:pt modelId="{8EB73E25-1779-436A-B883-830759B70727}" type="pres">
      <dgm:prSet presAssocID="{94750252-093C-4384-AA53-18C0C8EF3A79}" presName="parentText" presStyleLbl="node1" presStyleIdx="2" presStyleCnt="5" custLinFactNeighborY="95530">
        <dgm:presLayoutVars>
          <dgm:chMax val="0"/>
          <dgm:bulletEnabled val="1"/>
        </dgm:presLayoutVars>
      </dgm:prSet>
      <dgm:spPr/>
      <dgm:t>
        <a:bodyPr/>
        <a:lstStyle/>
        <a:p>
          <a:endParaRPr lang="en-US"/>
        </a:p>
      </dgm:t>
    </dgm:pt>
    <dgm:pt modelId="{EB4331B8-0B13-4FC7-BAAC-2799D4FB6C44}" type="pres">
      <dgm:prSet presAssocID="{C7BDA7DE-72A3-46B3-A936-9734584A8B11}" presName="spacer" presStyleCnt="0"/>
      <dgm:spPr/>
    </dgm:pt>
    <dgm:pt modelId="{2936FE6E-683A-4C21-92FB-0DEC20CA97EB}" type="pres">
      <dgm:prSet presAssocID="{D282B328-8F7D-4343-82A3-86A5DEF09630}" presName="parentText" presStyleLbl="node1" presStyleIdx="3" presStyleCnt="5" custLinFactY="7065" custLinFactNeighborY="100000">
        <dgm:presLayoutVars>
          <dgm:chMax val="0"/>
          <dgm:bulletEnabled val="1"/>
        </dgm:presLayoutVars>
      </dgm:prSet>
      <dgm:spPr/>
      <dgm:t>
        <a:bodyPr/>
        <a:lstStyle/>
        <a:p>
          <a:endParaRPr lang="en-US"/>
        </a:p>
      </dgm:t>
    </dgm:pt>
    <dgm:pt modelId="{FB4DC209-C788-46F8-959F-35E023188089}" type="pres">
      <dgm:prSet presAssocID="{C5F76D3F-7472-41F0-BF71-79309EE0A29D}" presName="spacer" presStyleCnt="0"/>
      <dgm:spPr/>
    </dgm:pt>
    <dgm:pt modelId="{B75E5E68-30E5-404A-8708-7017A4CDFB4D}" type="pres">
      <dgm:prSet presAssocID="{42D52574-2550-4773-A35D-5B9D40FE8F54}" presName="parentText" presStyleLbl="node1" presStyleIdx="4" presStyleCnt="5" custLinFactY="14386" custLinFactNeighborY="100000">
        <dgm:presLayoutVars>
          <dgm:chMax val="0"/>
          <dgm:bulletEnabled val="1"/>
        </dgm:presLayoutVars>
      </dgm:prSet>
      <dgm:spPr/>
      <dgm:t>
        <a:bodyPr/>
        <a:lstStyle/>
        <a:p>
          <a:endParaRPr lang="en-US"/>
        </a:p>
      </dgm:t>
    </dgm:pt>
  </dgm:ptLst>
  <dgm:cxnLst>
    <dgm:cxn modelId="{10025144-F570-4F2A-A8B8-2262C5006A9C}" type="presOf" srcId="{42D52574-2550-4773-A35D-5B9D40FE8F54}" destId="{B75E5E68-30E5-404A-8708-7017A4CDFB4D}" srcOrd="0" destOrd="0" presId="urn:microsoft.com/office/officeart/2005/8/layout/vList2"/>
    <dgm:cxn modelId="{86DC0FE1-0B18-47F2-A043-A4EA035E0DD3}" type="presOf" srcId="{94750252-093C-4384-AA53-18C0C8EF3A79}" destId="{8EB73E25-1779-436A-B883-830759B70727}" srcOrd="0" destOrd="0" presId="urn:microsoft.com/office/officeart/2005/8/layout/vList2"/>
    <dgm:cxn modelId="{0E803E9F-6FC3-4360-AF3A-48DEA23DDF72}" srcId="{49C9FCDA-CD31-4F80-8190-4A9C631F13CD}" destId="{D282B328-8F7D-4343-82A3-86A5DEF09630}" srcOrd="3" destOrd="0" parTransId="{A6C83303-1775-4590-BDDA-44A6C9411F15}" sibTransId="{C5F76D3F-7472-41F0-BF71-79309EE0A29D}"/>
    <dgm:cxn modelId="{E08C4E97-989F-491D-B82A-B45CA0102DED}" type="presOf" srcId="{0C71FE1D-E85B-4EF3-972E-A51EFE602A76}" destId="{0ACFC9DE-E4CC-4BC8-B89A-86A6EA4F2E3C}" srcOrd="0" destOrd="0" presId="urn:microsoft.com/office/officeart/2005/8/layout/vList2"/>
    <dgm:cxn modelId="{E8126B7F-9589-46EB-AF3A-8EF6D0C07C92}" type="presOf" srcId="{49C9FCDA-CD31-4F80-8190-4A9C631F13CD}" destId="{ECB8410E-7E40-4B18-BCA0-89B2135554C1}" srcOrd="0" destOrd="0" presId="urn:microsoft.com/office/officeart/2005/8/layout/vList2"/>
    <dgm:cxn modelId="{B52250D0-887E-4DF0-A4F2-293708FD0E44}" srcId="{49C9FCDA-CD31-4F80-8190-4A9C631F13CD}" destId="{42D52574-2550-4773-A35D-5B9D40FE8F54}" srcOrd="4" destOrd="0" parTransId="{FCE8200D-7D14-4F16-A4A3-D44F5892CCD9}" sibTransId="{F8C8FE65-2E77-446A-A267-FE44B5044D82}"/>
    <dgm:cxn modelId="{91BA881D-A748-48D3-9F15-AD80DB825622}" srcId="{49C9FCDA-CD31-4F80-8190-4A9C631F13CD}" destId="{94750252-093C-4384-AA53-18C0C8EF3A79}" srcOrd="2" destOrd="0" parTransId="{D20EA028-3D05-4BA0-AFBA-5471D68AF0AB}" sibTransId="{C7BDA7DE-72A3-46B3-A936-9734584A8B11}"/>
    <dgm:cxn modelId="{1E114DB8-6189-4D85-AA31-BFCB96345EDA}" srcId="{49C9FCDA-CD31-4F80-8190-4A9C631F13CD}" destId="{A83FFCF5-8FEA-4475-8DF9-FF0BE8F5C6C0}" srcOrd="0" destOrd="0" parTransId="{DC6FBFB0-032D-45DB-9715-C99F16849936}" sibTransId="{9369B7AA-2065-4759-BDD3-DDD8A30DBAD3}"/>
    <dgm:cxn modelId="{A5135A23-DAFE-4018-B86E-123D6F019357}" srcId="{49C9FCDA-CD31-4F80-8190-4A9C631F13CD}" destId="{0C71FE1D-E85B-4EF3-972E-A51EFE602A76}" srcOrd="1" destOrd="0" parTransId="{BDAD91B8-64CC-4585-866B-898BF01C4081}" sibTransId="{C22D1242-BABE-46DC-9ECA-AA5493821475}"/>
    <dgm:cxn modelId="{8754AFDE-088F-4069-B943-6203D910389A}" type="presOf" srcId="{A83FFCF5-8FEA-4475-8DF9-FF0BE8F5C6C0}" destId="{C0AF716B-714C-4237-A8B1-EBFC1F3EA1D6}" srcOrd="0" destOrd="0" presId="urn:microsoft.com/office/officeart/2005/8/layout/vList2"/>
    <dgm:cxn modelId="{60E5EB35-7D20-4731-8DF1-24CBF8F1D641}" type="presOf" srcId="{D282B328-8F7D-4343-82A3-86A5DEF09630}" destId="{2936FE6E-683A-4C21-92FB-0DEC20CA97EB}" srcOrd="0" destOrd="0" presId="urn:microsoft.com/office/officeart/2005/8/layout/vList2"/>
    <dgm:cxn modelId="{151D91E4-9128-45BF-BBDB-218EE7787273}" type="presParOf" srcId="{ECB8410E-7E40-4B18-BCA0-89B2135554C1}" destId="{C0AF716B-714C-4237-A8B1-EBFC1F3EA1D6}" srcOrd="0" destOrd="0" presId="urn:microsoft.com/office/officeart/2005/8/layout/vList2"/>
    <dgm:cxn modelId="{11640513-AA2F-4E47-8895-7B068FC5F3AF}" type="presParOf" srcId="{ECB8410E-7E40-4B18-BCA0-89B2135554C1}" destId="{97766CC0-DDDB-475A-9936-2E576DE54816}" srcOrd="1" destOrd="0" presId="urn:microsoft.com/office/officeart/2005/8/layout/vList2"/>
    <dgm:cxn modelId="{D70A0EEB-14D1-4E1A-80A2-8239228273DF}" type="presParOf" srcId="{ECB8410E-7E40-4B18-BCA0-89B2135554C1}" destId="{0ACFC9DE-E4CC-4BC8-B89A-86A6EA4F2E3C}" srcOrd="2" destOrd="0" presId="urn:microsoft.com/office/officeart/2005/8/layout/vList2"/>
    <dgm:cxn modelId="{D1A961C4-00EF-4A83-90D2-9EE4EE82F31F}" type="presParOf" srcId="{ECB8410E-7E40-4B18-BCA0-89B2135554C1}" destId="{C4C0AA77-2E1D-4778-95FA-1A78BCECCBFA}" srcOrd="3" destOrd="0" presId="urn:microsoft.com/office/officeart/2005/8/layout/vList2"/>
    <dgm:cxn modelId="{30D3F641-46AD-43C3-B008-DD7756EA2AD5}" type="presParOf" srcId="{ECB8410E-7E40-4B18-BCA0-89B2135554C1}" destId="{8EB73E25-1779-436A-B883-830759B70727}" srcOrd="4" destOrd="0" presId="urn:microsoft.com/office/officeart/2005/8/layout/vList2"/>
    <dgm:cxn modelId="{00FF923E-C5F8-4B98-BD16-F85BC657683D}" type="presParOf" srcId="{ECB8410E-7E40-4B18-BCA0-89B2135554C1}" destId="{EB4331B8-0B13-4FC7-BAAC-2799D4FB6C44}" srcOrd="5" destOrd="0" presId="urn:microsoft.com/office/officeart/2005/8/layout/vList2"/>
    <dgm:cxn modelId="{4E8B7EB9-684D-4D58-8DC8-B264274A1CC4}" type="presParOf" srcId="{ECB8410E-7E40-4B18-BCA0-89B2135554C1}" destId="{2936FE6E-683A-4C21-92FB-0DEC20CA97EB}" srcOrd="6" destOrd="0" presId="urn:microsoft.com/office/officeart/2005/8/layout/vList2"/>
    <dgm:cxn modelId="{CBC0F2DA-2A6E-4BBF-8BFA-ED49B1FB1D79}" type="presParOf" srcId="{ECB8410E-7E40-4B18-BCA0-89B2135554C1}" destId="{FB4DC209-C788-46F8-959F-35E023188089}" srcOrd="7" destOrd="0" presId="urn:microsoft.com/office/officeart/2005/8/layout/vList2"/>
    <dgm:cxn modelId="{96BC1FDE-D2BC-4F73-8CCF-6B34A8450D4B}" type="presParOf" srcId="{ECB8410E-7E40-4B18-BCA0-89B2135554C1}" destId="{B75E5E68-30E5-404A-8708-7017A4CDFB4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DD84606-5FEB-4DD4-8A61-3CF52C25A346}"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6E20429-9A36-49F3-89B4-9E37844E0629}">
      <dgm:prSet/>
      <dgm:spPr/>
      <dgm:t>
        <a:bodyPr/>
        <a:lstStyle/>
        <a:p>
          <a:pPr rtl="0"/>
          <a:r>
            <a:rPr lang="en-US" b="1" dirty="0" smtClean="0"/>
            <a:t>Movements after a meal</a:t>
          </a:r>
          <a:endParaRPr lang="en-US" b="1" dirty="0"/>
        </a:p>
      </dgm:t>
    </dgm:pt>
    <dgm:pt modelId="{DE0656F1-9E20-425C-B4ED-21646FE17A98}" type="parTrans" cxnId="{A9074911-FED4-4A09-81F7-68693A8F90D9}">
      <dgm:prSet/>
      <dgm:spPr/>
      <dgm:t>
        <a:bodyPr/>
        <a:lstStyle/>
        <a:p>
          <a:endParaRPr lang="en-US"/>
        </a:p>
      </dgm:t>
    </dgm:pt>
    <dgm:pt modelId="{89BE0499-8E79-40C1-B275-25472279D1BA}" type="sibTrans" cxnId="{A9074911-FED4-4A09-81F7-68693A8F90D9}">
      <dgm:prSet/>
      <dgm:spPr/>
      <dgm:t>
        <a:bodyPr/>
        <a:lstStyle/>
        <a:p>
          <a:endParaRPr lang="en-US"/>
        </a:p>
      </dgm:t>
    </dgm:pt>
    <dgm:pt modelId="{B3EBFF00-2C8A-45E9-A819-C34648B6E831}" type="pres">
      <dgm:prSet presAssocID="{4DD84606-5FEB-4DD4-8A61-3CF52C25A346}" presName="Name0" presStyleCnt="0">
        <dgm:presLayoutVars>
          <dgm:dir/>
          <dgm:animLvl val="lvl"/>
          <dgm:resizeHandles val="exact"/>
        </dgm:presLayoutVars>
      </dgm:prSet>
      <dgm:spPr/>
      <dgm:t>
        <a:bodyPr/>
        <a:lstStyle/>
        <a:p>
          <a:endParaRPr lang="en-US"/>
        </a:p>
      </dgm:t>
    </dgm:pt>
    <dgm:pt modelId="{21D70583-2066-4F82-AA01-88C77202255F}" type="pres">
      <dgm:prSet presAssocID="{56E20429-9A36-49F3-89B4-9E37844E0629}" presName="linNode" presStyleCnt="0"/>
      <dgm:spPr/>
    </dgm:pt>
    <dgm:pt modelId="{D2E6F74C-6242-4295-8060-07B2C64C400D}" type="pres">
      <dgm:prSet presAssocID="{56E20429-9A36-49F3-89B4-9E37844E0629}" presName="parentText" presStyleLbl="node1" presStyleIdx="0" presStyleCnt="1" custScaleX="142575">
        <dgm:presLayoutVars>
          <dgm:chMax val="1"/>
          <dgm:bulletEnabled val="1"/>
        </dgm:presLayoutVars>
      </dgm:prSet>
      <dgm:spPr/>
      <dgm:t>
        <a:bodyPr/>
        <a:lstStyle/>
        <a:p>
          <a:endParaRPr lang="en-US"/>
        </a:p>
      </dgm:t>
    </dgm:pt>
  </dgm:ptLst>
  <dgm:cxnLst>
    <dgm:cxn modelId="{3E011C07-A9A6-43F2-A913-4BF051B57D56}" type="presOf" srcId="{56E20429-9A36-49F3-89B4-9E37844E0629}" destId="{D2E6F74C-6242-4295-8060-07B2C64C400D}" srcOrd="0" destOrd="0" presId="urn:microsoft.com/office/officeart/2005/8/layout/vList5"/>
    <dgm:cxn modelId="{A9074911-FED4-4A09-81F7-68693A8F90D9}" srcId="{4DD84606-5FEB-4DD4-8A61-3CF52C25A346}" destId="{56E20429-9A36-49F3-89B4-9E37844E0629}" srcOrd="0" destOrd="0" parTransId="{DE0656F1-9E20-425C-B4ED-21646FE17A98}" sibTransId="{89BE0499-8E79-40C1-B275-25472279D1BA}"/>
    <dgm:cxn modelId="{70D2523C-AE24-4FAD-BB14-B751A68BB6B0}" type="presOf" srcId="{4DD84606-5FEB-4DD4-8A61-3CF52C25A346}" destId="{B3EBFF00-2C8A-45E9-A819-C34648B6E831}" srcOrd="0" destOrd="0" presId="urn:microsoft.com/office/officeart/2005/8/layout/vList5"/>
    <dgm:cxn modelId="{02398813-9375-4CD4-BA34-BEAA3A2344BE}" type="presParOf" srcId="{B3EBFF00-2C8A-45E9-A819-C34648B6E831}" destId="{21D70583-2066-4F82-AA01-88C77202255F}" srcOrd="0" destOrd="0" presId="urn:microsoft.com/office/officeart/2005/8/layout/vList5"/>
    <dgm:cxn modelId="{DBE71984-8BD0-4D2E-8E39-6F45175FD50A}" type="presParOf" srcId="{21D70583-2066-4F82-AA01-88C77202255F}" destId="{D2E6F74C-6242-4295-8060-07B2C64C400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5CD291-1F30-495D-B888-6B3F3E59633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874746A-814B-4666-BEBF-C7169C572936}">
      <dgm:prSet custT="1"/>
      <dgm:spPr/>
      <dgm:t>
        <a:bodyPr/>
        <a:lstStyle/>
        <a:p>
          <a:pPr rtl="0"/>
          <a:r>
            <a:rPr lang="en-US" sz="2300" dirty="0" smtClean="0"/>
            <a:t>NATURE</a:t>
          </a:r>
          <a:r>
            <a:rPr lang="en-US" sz="1600" dirty="0" smtClean="0"/>
            <a:t> </a:t>
          </a:r>
          <a:endParaRPr lang="en-US" sz="1600" dirty="0"/>
        </a:p>
      </dgm:t>
    </dgm:pt>
    <dgm:pt modelId="{0D2534A1-0203-4AF0-8D74-4C647E603E25}" type="parTrans" cxnId="{03EAC1B9-C6C6-4ED2-A7F7-E59520104A2B}">
      <dgm:prSet/>
      <dgm:spPr/>
      <dgm:t>
        <a:bodyPr/>
        <a:lstStyle/>
        <a:p>
          <a:endParaRPr lang="en-US"/>
        </a:p>
      </dgm:t>
    </dgm:pt>
    <dgm:pt modelId="{C6E0B907-D953-4C76-B568-0BD14BDD6E35}" type="sibTrans" cxnId="{03EAC1B9-C6C6-4ED2-A7F7-E59520104A2B}">
      <dgm:prSet/>
      <dgm:spPr/>
      <dgm:t>
        <a:bodyPr/>
        <a:lstStyle/>
        <a:p>
          <a:endParaRPr lang="en-US"/>
        </a:p>
      </dgm:t>
    </dgm:pt>
    <dgm:pt modelId="{531F44E3-CB73-4F38-A8B0-CC8C9B306123}">
      <dgm:prSet custT="1"/>
      <dgm:spPr/>
      <dgm:t>
        <a:bodyPr/>
        <a:lstStyle/>
        <a:p>
          <a:pPr rtl="0"/>
          <a:r>
            <a:rPr lang="en-US" sz="2300" dirty="0" smtClean="0"/>
            <a:t>FREQUENCY</a:t>
          </a:r>
          <a:endParaRPr lang="en-US" sz="2300" dirty="0"/>
        </a:p>
      </dgm:t>
    </dgm:pt>
    <dgm:pt modelId="{A8D368EA-0133-4EC1-873C-C582BD60B082}" type="parTrans" cxnId="{80023569-6F83-4AA7-ACC2-3210E06E76C4}">
      <dgm:prSet/>
      <dgm:spPr/>
      <dgm:t>
        <a:bodyPr/>
        <a:lstStyle/>
        <a:p>
          <a:endParaRPr lang="en-US"/>
        </a:p>
      </dgm:t>
    </dgm:pt>
    <dgm:pt modelId="{17E32409-F017-4FE8-A045-5835D138F42C}" type="sibTrans" cxnId="{80023569-6F83-4AA7-ACC2-3210E06E76C4}">
      <dgm:prSet/>
      <dgm:spPr/>
      <dgm:t>
        <a:bodyPr/>
        <a:lstStyle/>
        <a:p>
          <a:endParaRPr lang="en-US"/>
        </a:p>
      </dgm:t>
    </dgm:pt>
    <dgm:pt modelId="{3327DD42-0654-44B5-A9C6-80A055683E40}">
      <dgm:prSet custT="1"/>
      <dgm:spPr/>
      <dgm:t>
        <a:bodyPr/>
        <a:lstStyle/>
        <a:p>
          <a:pPr rtl="0"/>
          <a:r>
            <a:rPr lang="en-US" sz="2300" dirty="0" smtClean="0"/>
            <a:t>RATE</a:t>
          </a:r>
          <a:endParaRPr lang="en-US" sz="2300" dirty="0"/>
        </a:p>
      </dgm:t>
    </dgm:pt>
    <dgm:pt modelId="{F1C82BE0-27DB-4156-8DCB-01551F3A9D63}" type="parTrans" cxnId="{259DD63B-B9EE-458E-B034-ADA9545EBB1A}">
      <dgm:prSet/>
      <dgm:spPr/>
      <dgm:t>
        <a:bodyPr/>
        <a:lstStyle/>
        <a:p>
          <a:endParaRPr lang="en-US"/>
        </a:p>
      </dgm:t>
    </dgm:pt>
    <dgm:pt modelId="{C15F5642-D534-4A44-8635-6721C37D56AA}" type="sibTrans" cxnId="{259DD63B-B9EE-458E-B034-ADA9545EBB1A}">
      <dgm:prSet/>
      <dgm:spPr/>
      <dgm:t>
        <a:bodyPr/>
        <a:lstStyle/>
        <a:p>
          <a:endParaRPr lang="en-US"/>
        </a:p>
      </dgm:t>
    </dgm:pt>
    <dgm:pt modelId="{CF4600D2-72DA-4E75-9E44-5E0FDCABB30C}">
      <dgm:prSet custT="1"/>
      <dgm:spPr/>
      <dgm:t>
        <a:bodyPr/>
        <a:lstStyle/>
        <a:p>
          <a:pPr rtl="0"/>
          <a:r>
            <a:rPr lang="en-US" sz="2300" dirty="0" smtClean="0"/>
            <a:t>CAUSE</a:t>
          </a:r>
          <a:endParaRPr lang="en-US" sz="2300" dirty="0"/>
        </a:p>
      </dgm:t>
    </dgm:pt>
    <dgm:pt modelId="{1307C7FF-A6B5-4F38-8DBA-615751995BF3}" type="parTrans" cxnId="{2FF9852E-DC0C-47D6-AB2C-D0544A526560}">
      <dgm:prSet/>
      <dgm:spPr/>
      <dgm:t>
        <a:bodyPr/>
        <a:lstStyle/>
        <a:p>
          <a:endParaRPr lang="en-US"/>
        </a:p>
      </dgm:t>
    </dgm:pt>
    <dgm:pt modelId="{EB730F50-E2F8-4134-B070-3E2B9FD982A8}" type="sibTrans" cxnId="{2FF9852E-DC0C-47D6-AB2C-D0544A526560}">
      <dgm:prSet/>
      <dgm:spPr/>
      <dgm:t>
        <a:bodyPr/>
        <a:lstStyle/>
        <a:p>
          <a:endParaRPr lang="en-US"/>
        </a:p>
      </dgm:t>
    </dgm:pt>
    <dgm:pt modelId="{1EA05261-454A-4832-A082-98B44C0A6873}">
      <dgm:prSet custT="1"/>
      <dgm:spPr/>
      <dgm:t>
        <a:bodyPr/>
        <a:lstStyle/>
        <a:p>
          <a:pPr rtl="0"/>
          <a:r>
            <a:rPr lang="en-US" sz="2300" dirty="0" smtClean="0"/>
            <a:t>FUNCTIONS</a:t>
          </a:r>
          <a:endParaRPr lang="en-US" sz="2300" dirty="0"/>
        </a:p>
      </dgm:t>
    </dgm:pt>
    <dgm:pt modelId="{D1A24EB3-C50A-4226-9097-37E6330B8DBE}" type="parTrans" cxnId="{6F94F7C6-2307-432C-95F3-0548DB5128B5}">
      <dgm:prSet/>
      <dgm:spPr/>
      <dgm:t>
        <a:bodyPr/>
        <a:lstStyle/>
        <a:p>
          <a:endParaRPr lang="en-US"/>
        </a:p>
      </dgm:t>
    </dgm:pt>
    <dgm:pt modelId="{ABCD303C-4C82-480F-A6FF-DBBE609AAF95}" type="sibTrans" cxnId="{6F94F7C6-2307-432C-95F3-0548DB5128B5}">
      <dgm:prSet/>
      <dgm:spPr/>
      <dgm:t>
        <a:bodyPr/>
        <a:lstStyle/>
        <a:p>
          <a:endParaRPr lang="en-US"/>
        </a:p>
      </dgm:t>
    </dgm:pt>
    <dgm:pt modelId="{09AFDD71-BBDC-4A6A-8087-1A31CC205B70}" type="pres">
      <dgm:prSet presAssocID="{6C5CD291-1F30-495D-B888-6B3F3E596334}" presName="composite" presStyleCnt="0">
        <dgm:presLayoutVars>
          <dgm:chMax val="5"/>
          <dgm:dir/>
          <dgm:animLvl val="ctr"/>
          <dgm:resizeHandles val="exact"/>
        </dgm:presLayoutVars>
      </dgm:prSet>
      <dgm:spPr/>
      <dgm:t>
        <a:bodyPr/>
        <a:lstStyle/>
        <a:p>
          <a:endParaRPr lang="en-US"/>
        </a:p>
      </dgm:t>
    </dgm:pt>
    <dgm:pt modelId="{762CDFD3-CB08-4049-AF5F-EEDA3FA1B39B}" type="pres">
      <dgm:prSet presAssocID="{6C5CD291-1F30-495D-B888-6B3F3E596334}" presName="cycle" presStyleCnt="0"/>
      <dgm:spPr/>
    </dgm:pt>
    <dgm:pt modelId="{7850E27D-2662-494E-8474-9D467EE31E1B}" type="pres">
      <dgm:prSet presAssocID="{6C5CD291-1F30-495D-B888-6B3F3E596334}" presName="centerShape" presStyleCnt="0"/>
      <dgm:spPr/>
    </dgm:pt>
    <dgm:pt modelId="{B60F2AD8-968E-4B04-9B9A-8AC07B31B6CB}" type="pres">
      <dgm:prSet presAssocID="{6C5CD291-1F30-495D-B888-6B3F3E596334}" presName="connSite" presStyleLbl="node1" presStyleIdx="0" presStyleCnt="6"/>
      <dgm:spPr/>
    </dgm:pt>
    <dgm:pt modelId="{DA22290D-A047-4161-ADF7-9AA5A00BBA06}" type="pres">
      <dgm:prSet presAssocID="{6C5CD291-1F30-495D-B888-6B3F3E596334}" presName="visible" presStyleLbl="node1" presStyleIdx="0" presStyleCnt="6" custScaleX="56523" custScaleY="49326"/>
      <dgm:spPr/>
    </dgm:pt>
    <dgm:pt modelId="{0543A47F-1552-4A07-9A1B-E93A4D364261}" type="pres">
      <dgm:prSet presAssocID="{0D2534A1-0203-4AF0-8D74-4C647E603E25}" presName="Name25" presStyleLbl="parChTrans1D1" presStyleIdx="0" presStyleCnt="5"/>
      <dgm:spPr/>
      <dgm:t>
        <a:bodyPr/>
        <a:lstStyle/>
        <a:p>
          <a:endParaRPr lang="en-US"/>
        </a:p>
      </dgm:t>
    </dgm:pt>
    <dgm:pt modelId="{48AF857A-A403-4D28-BE65-6B3554C9A141}" type="pres">
      <dgm:prSet presAssocID="{7874746A-814B-4666-BEBF-C7169C572936}" presName="node" presStyleCnt="0"/>
      <dgm:spPr/>
    </dgm:pt>
    <dgm:pt modelId="{D6B96ACD-E91A-4C2E-9DE8-B27453B6A490}" type="pres">
      <dgm:prSet presAssocID="{7874746A-814B-4666-BEBF-C7169C572936}" presName="parentNode" presStyleLbl="node1" presStyleIdx="1" presStyleCnt="6" custScaleX="180451" custScaleY="108695" custLinFactNeighborX="-27919" custLinFactNeighborY="-58">
        <dgm:presLayoutVars>
          <dgm:chMax val="1"/>
          <dgm:bulletEnabled val="1"/>
        </dgm:presLayoutVars>
      </dgm:prSet>
      <dgm:spPr/>
      <dgm:t>
        <a:bodyPr/>
        <a:lstStyle/>
        <a:p>
          <a:endParaRPr lang="en-US"/>
        </a:p>
      </dgm:t>
    </dgm:pt>
    <dgm:pt modelId="{E53E6347-4BA5-4F54-98DE-D07D9369A965}" type="pres">
      <dgm:prSet presAssocID="{7874746A-814B-4666-BEBF-C7169C572936}" presName="childNode" presStyleLbl="revTx" presStyleIdx="0" presStyleCnt="0">
        <dgm:presLayoutVars>
          <dgm:bulletEnabled val="1"/>
        </dgm:presLayoutVars>
      </dgm:prSet>
      <dgm:spPr/>
    </dgm:pt>
    <dgm:pt modelId="{75468289-D621-4FAD-9CD3-C266EDF05E43}" type="pres">
      <dgm:prSet presAssocID="{A8D368EA-0133-4EC1-873C-C582BD60B082}" presName="Name25" presStyleLbl="parChTrans1D1" presStyleIdx="1" presStyleCnt="5"/>
      <dgm:spPr/>
      <dgm:t>
        <a:bodyPr/>
        <a:lstStyle/>
        <a:p>
          <a:endParaRPr lang="en-US"/>
        </a:p>
      </dgm:t>
    </dgm:pt>
    <dgm:pt modelId="{1E08C707-027A-463E-8AA5-031E0BC1F48F}" type="pres">
      <dgm:prSet presAssocID="{531F44E3-CB73-4F38-A8B0-CC8C9B306123}" presName="node" presStyleCnt="0"/>
      <dgm:spPr/>
    </dgm:pt>
    <dgm:pt modelId="{8F951A58-6F92-4CDC-A9FF-3D72D05F9339}" type="pres">
      <dgm:prSet presAssocID="{531F44E3-CB73-4F38-A8B0-CC8C9B306123}" presName="parentNode" presStyleLbl="node1" presStyleIdx="2" presStyleCnt="6" custScaleX="254368" custScaleY="116064" custLinFactNeighborX="13484" custLinFactNeighborY="-2929">
        <dgm:presLayoutVars>
          <dgm:chMax val="1"/>
          <dgm:bulletEnabled val="1"/>
        </dgm:presLayoutVars>
      </dgm:prSet>
      <dgm:spPr/>
      <dgm:t>
        <a:bodyPr/>
        <a:lstStyle/>
        <a:p>
          <a:endParaRPr lang="en-US"/>
        </a:p>
      </dgm:t>
    </dgm:pt>
    <dgm:pt modelId="{9FC3ABD0-0A9C-4130-A37B-C25C6C0AECF6}" type="pres">
      <dgm:prSet presAssocID="{531F44E3-CB73-4F38-A8B0-CC8C9B306123}" presName="childNode" presStyleLbl="revTx" presStyleIdx="0" presStyleCnt="0">
        <dgm:presLayoutVars>
          <dgm:bulletEnabled val="1"/>
        </dgm:presLayoutVars>
      </dgm:prSet>
      <dgm:spPr/>
    </dgm:pt>
    <dgm:pt modelId="{9C08FE5B-DE5E-44DF-B550-55A6B4D964A0}" type="pres">
      <dgm:prSet presAssocID="{F1C82BE0-27DB-4156-8DCB-01551F3A9D63}" presName="Name25" presStyleLbl="parChTrans1D1" presStyleIdx="2" presStyleCnt="5"/>
      <dgm:spPr/>
      <dgm:t>
        <a:bodyPr/>
        <a:lstStyle/>
        <a:p>
          <a:endParaRPr lang="en-US"/>
        </a:p>
      </dgm:t>
    </dgm:pt>
    <dgm:pt modelId="{E2FBDB71-26AC-432B-967F-D1A33ADC9162}" type="pres">
      <dgm:prSet presAssocID="{3327DD42-0654-44B5-A9C6-80A055683E40}" presName="node" presStyleCnt="0"/>
      <dgm:spPr/>
    </dgm:pt>
    <dgm:pt modelId="{0F404D66-9C48-41DB-B512-BE950D5DE97C}" type="pres">
      <dgm:prSet presAssocID="{3327DD42-0654-44B5-A9C6-80A055683E40}" presName="parentNode" presStyleLbl="node1" presStyleIdx="3" presStyleCnt="6" custScaleX="193108" custScaleY="101947">
        <dgm:presLayoutVars>
          <dgm:chMax val="1"/>
          <dgm:bulletEnabled val="1"/>
        </dgm:presLayoutVars>
      </dgm:prSet>
      <dgm:spPr/>
      <dgm:t>
        <a:bodyPr/>
        <a:lstStyle/>
        <a:p>
          <a:endParaRPr lang="en-US"/>
        </a:p>
      </dgm:t>
    </dgm:pt>
    <dgm:pt modelId="{C851B74A-5E24-4CA8-8CB6-6AF902B97E22}" type="pres">
      <dgm:prSet presAssocID="{3327DD42-0654-44B5-A9C6-80A055683E40}" presName="childNode" presStyleLbl="revTx" presStyleIdx="0" presStyleCnt="0">
        <dgm:presLayoutVars>
          <dgm:bulletEnabled val="1"/>
        </dgm:presLayoutVars>
      </dgm:prSet>
      <dgm:spPr/>
    </dgm:pt>
    <dgm:pt modelId="{193D1C13-189F-4187-B296-35DEEABD0AC0}" type="pres">
      <dgm:prSet presAssocID="{1307C7FF-A6B5-4F38-8DBA-615751995BF3}" presName="Name25" presStyleLbl="parChTrans1D1" presStyleIdx="3" presStyleCnt="5"/>
      <dgm:spPr/>
      <dgm:t>
        <a:bodyPr/>
        <a:lstStyle/>
        <a:p>
          <a:endParaRPr lang="en-US"/>
        </a:p>
      </dgm:t>
    </dgm:pt>
    <dgm:pt modelId="{B258EC68-D30E-4198-873D-F685654D3DB7}" type="pres">
      <dgm:prSet presAssocID="{CF4600D2-72DA-4E75-9E44-5E0FDCABB30C}" presName="node" presStyleCnt="0"/>
      <dgm:spPr/>
    </dgm:pt>
    <dgm:pt modelId="{58003CCB-27DA-4368-ACCB-1C616E257786}" type="pres">
      <dgm:prSet presAssocID="{CF4600D2-72DA-4E75-9E44-5E0FDCABB30C}" presName="parentNode" presStyleLbl="node1" presStyleIdx="4" presStyleCnt="6" custScaleX="202878" custScaleY="121691">
        <dgm:presLayoutVars>
          <dgm:chMax val="1"/>
          <dgm:bulletEnabled val="1"/>
        </dgm:presLayoutVars>
      </dgm:prSet>
      <dgm:spPr/>
      <dgm:t>
        <a:bodyPr/>
        <a:lstStyle/>
        <a:p>
          <a:endParaRPr lang="en-US"/>
        </a:p>
      </dgm:t>
    </dgm:pt>
    <dgm:pt modelId="{8FB1CC91-82F7-4CB5-9F01-DA617A31DC3C}" type="pres">
      <dgm:prSet presAssocID="{CF4600D2-72DA-4E75-9E44-5E0FDCABB30C}" presName="childNode" presStyleLbl="revTx" presStyleIdx="0" presStyleCnt="0">
        <dgm:presLayoutVars>
          <dgm:bulletEnabled val="1"/>
        </dgm:presLayoutVars>
      </dgm:prSet>
      <dgm:spPr/>
    </dgm:pt>
    <dgm:pt modelId="{694F5E85-46ED-4439-8B60-740E74903AFD}" type="pres">
      <dgm:prSet presAssocID="{D1A24EB3-C50A-4226-9097-37E6330B8DBE}" presName="Name25" presStyleLbl="parChTrans1D1" presStyleIdx="4" presStyleCnt="5"/>
      <dgm:spPr/>
      <dgm:t>
        <a:bodyPr/>
        <a:lstStyle/>
        <a:p>
          <a:endParaRPr lang="en-US"/>
        </a:p>
      </dgm:t>
    </dgm:pt>
    <dgm:pt modelId="{BE1F1050-3661-4A3D-8067-3B8388402257}" type="pres">
      <dgm:prSet presAssocID="{1EA05261-454A-4832-A082-98B44C0A6873}" presName="node" presStyleCnt="0"/>
      <dgm:spPr/>
    </dgm:pt>
    <dgm:pt modelId="{B4034654-8427-4FD4-8F40-11DB95CAD449}" type="pres">
      <dgm:prSet presAssocID="{1EA05261-454A-4832-A082-98B44C0A6873}" presName="parentNode" presStyleLbl="node1" presStyleIdx="5" presStyleCnt="6" custScaleX="241135" custScaleY="114353" custLinFactNeighborX="-34743">
        <dgm:presLayoutVars>
          <dgm:chMax val="1"/>
          <dgm:bulletEnabled val="1"/>
        </dgm:presLayoutVars>
      </dgm:prSet>
      <dgm:spPr/>
      <dgm:t>
        <a:bodyPr/>
        <a:lstStyle/>
        <a:p>
          <a:endParaRPr lang="en-US"/>
        </a:p>
      </dgm:t>
    </dgm:pt>
    <dgm:pt modelId="{234BDF09-88A4-4CB5-8C6A-3B427C4D67A2}" type="pres">
      <dgm:prSet presAssocID="{1EA05261-454A-4832-A082-98B44C0A6873}" presName="childNode" presStyleLbl="revTx" presStyleIdx="0" presStyleCnt="0">
        <dgm:presLayoutVars>
          <dgm:bulletEnabled val="1"/>
        </dgm:presLayoutVars>
      </dgm:prSet>
      <dgm:spPr/>
    </dgm:pt>
  </dgm:ptLst>
  <dgm:cxnLst>
    <dgm:cxn modelId="{2FF9852E-DC0C-47D6-AB2C-D0544A526560}" srcId="{6C5CD291-1F30-495D-B888-6B3F3E596334}" destId="{CF4600D2-72DA-4E75-9E44-5E0FDCABB30C}" srcOrd="3" destOrd="0" parTransId="{1307C7FF-A6B5-4F38-8DBA-615751995BF3}" sibTransId="{EB730F50-E2F8-4134-B070-3E2B9FD982A8}"/>
    <dgm:cxn modelId="{80023569-6F83-4AA7-ACC2-3210E06E76C4}" srcId="{6C5CD291-1F30-495D-B888-6B3F3E596334}" destId="{531F44E3-CB73-4F38-A8B0-CC8C9B306123}" srcOrd="1" destOrd="0" parTransId="{A8D368EA-0133-4EC1-873C-C582BD60B082}" sibTransId="{17E32409-F017-4FE8-A045-5835D138F42C}"/>
    <dgm:cxn modelId="{D7970B70-7114-4328-9898-E457445380F2}" type="presOf" srcId="{F1C82BE0-27DB-4156-8DCB-01551F3A9D63}" destId="{9C08FE5B-DE5E-44DF-B550-55A6B4D964A0}" srcOrd="0" destOrd="0" presId="urn:microsoft.com/office/officeart/2005/8/layout/radial2"/>
    <dgm:cxn modelId="{61A55AB4-C652-4A57-9FD6-386AB47F9ED4}" type="presOf" srcId="{1307C7FF-A6B5-4F38-8DBA-615751995BF3}" destId="{193D1C13-189F-4187-B296-35DEEABD0AC0}" srcOrd="0" destOrd="0" presId="urn:microsoft.com/office/officeart/2005/8/layout/radial2"/>
    <dgm:cxn modelId="{E488A750-D611-4C6F-A920-CFA20FCF0413}" type="presOf" srcId="{D1A24EB3-C50A-4226-9097-37E6330B8DBE}" destId="{694F5E85-46ED-4439-8B60-740E74903AFD}" srcOrd="0" destOrd="0" presId="urn:microsoft.com/office/officeart/2005/8/layout/radial2"/>
    <dgm:cxn modelId="{259DD63B-B9EE-458E-B034-ADA9545EBB1A}" srcId="{6C5CD291-1F30-495D-B888-6B3F3E596334}" destId="{3327DD42-0654-44B5-A9C6-80A055683E40}" srcOrd="2" destOrd="0" parTransId="{F1C82BE0-27DB-4156-8DCB-01551F3A9D63}" sibTransId="{C15F5642-D534-4A44-8635-6721C37D56AA}"/>
    <dgm:cxn modelId="{6F94F7C6-2307-432C-95F3-0548DB5128B5}" srcId="{6C5CD291-1F30-495D-B888-6B3F3E596334}" destId="{1EA05261-454A-4832-A082-98B44C0A6873}" srcOrd="4" destOrd="0" parTransId="{D1A24EB3-C50A-4226-9097-37E6330B8DBE}" sibTransId="{ABCD303C-4C82-480F-A6FF-DBBE609AAF95}"/>
    <dgm:cxn modelId="{1CFA657C-7BFA-477A-82AC-F1D3D529C592}" type="presOf" srcId="{7874746A-814B-4666-BEBF-C7169C572936}" destId="{D6B96ACD-E91A-4C2E-9DE8-B27453B6A490}" srcOrd="0" destOrd="0" presId="urn:microsoft.com/office/officeart/2005/8/layout/radial2"/>
    <dgm:cxn modelId="{0FF125FB-2E89-4B27-928F-721BAEBF031E}" type="presOf" srcId="{0D2534A1-0203-4AF0-8D74-4C647E603E25}" destId="{0543A47F-1552-4A07-9A1B-E93A4D364261}" srcOrd="0" destOrd="0" presId="urn:microsoft.com/office/officeart/2005/8/layout/radial2"/>
    <dgm:cxn modelId="{197BBF09-D15B-431F-8184-35517F7AA919}" type="presOf" srcId="{531F44E3-CB73-4F38-A8B0-CC8C9B306123}" destId="{8F951A58-6F92-4CDC-A9FF-3D72D05F9339}" srcOrd="0" destOrd="0" presId="urn:microsoft.com/office/officeart/2005/8/layout/radial2"/>
    <dgm:cxn modelId="{59E47BBC-B367-4C4A-8163-C5FD3C28BD34}" type="presOf" srcId="{1EA05261-454A-4832-A082-98B44C0A6873}" destId="{B4034654-8427-4FD4-8F40-11DB95CAD449}" srcOrd="0" destOrd="0" presId="urn:microsoft.com/office/officeart/2005/8/layout/radial2"/>
    <dgm:cxn modelId="{243115A2-9B7B-4851-956A-48A297DAD631}" type="presOf" srcId="{6C5CD291-1F30-495D-B888-6B3F3E596334}" destId="{09AFDD71-BBDC-4A6A-8087-1A31CC205B70}" srcOrd="0" destOrd="0" presId="urn:microsoft.com/office/officeart/2005/8/layout/radial2"/>
    <dgm:cxn modelId="{B79D9861-B82C-4432-84D6-C9463C04F235}" type="presOf" srcId="{CF4600D2-72DA-4E75-9E44-5E0FDCABB30C}" destId="{58003CCB-27DA-4368-ACCB-1C616E257786}" srcOrd="0" destOrd="0" presId="urn:microsoft.com/office/officeart/2005/8/layout/radial2"/>
    <dgm:cxn modelId="{6833AF6B-9667-4E2B-A4A4-46DB9DFD4848}" type="presOf" srcId="{3327DD42-0654-44B5-A9C6-80A055683E40}" destId="{0F404D66-9C48-41DB-B512-BE950D5DE97C}" srcOrd="0" destOrd="0" presId="urn:microsoft.com/office/officeart/2005/8/layout/radial2"/>
    <dgm:cxn modelId="{03EAC1B9-C6C6-4ED2-A7F7-E59520104A2B}" srcId="{6C5CD291-1F30-495D-B888-6B3F3E596334}" destId="{7874746A-814B-4666-BEBF-C7169C572936}" srcOrd="0" destOrd="0" parTransId="{0D2534A1-0203-4AF0-8D74-4C647E603E25}" sibTransId="{C6E0B907-D953-4C76-B568-0BD14BDD6E35}"/>
    <dgm:cxn modelId="{0064DEE7-F6C4-4B7A-95BD-BB0149946014}" type="presOf" srcId="{A8D368EA-0133-4EC1-873C-C582BD60B082}" destId="{75468289-D621-4FAD-9CD3-C266EDF05E43}" srcOrd="0" destOrd="0" presId="urn:microsoft.com/office/officeart/2005/8/layout/radial2"/>
    <dgm:cxn modelId="{410236AC-3B12-4128-97A2-57711D813866}" type="presParOf" srcId="{09AFDD71-BBDC-4A6A-8087-1A31CC205B70}" destId="{762CDFD3-CB08-4049-AF5F-EEDA3FA1B39B}" srcOrd="0" destOrd="0" presId="urn:microsoft.com/office/officeart/2005/8/layout/radial2"/>
    <dgm:cxn modelId="{25E87634-7B5D-40CD-924C-5EC4A159F28C}" type="presParOf" srcId="{762CDFD3-CB08-4049-AF5F-EEDA3FA1B39B}" destId="{7850E27D-2662-494E-8474-9D467EE31E1B}" srcOrd="0" destOrd="0" presId="urn:microsoft.com/office/officeart/2005/8/layout/radial2"/>
    <dgm:cxn modelId="{EC4F59F8-B805-4473-A4F3-66A5D3B91060}" type="presParOf" srcId="{7850E27D-2662-494E-8474-9D467EE31E1B}" destId="{B60F2AD8-968E-4B04-9B9A-8AC07B31B6CB}" srcOrd="0" destOrd="0" presId="urn:microsoft.com/office/officeart/2005/8/layout/radial2"/>
    <dgm:cxn modelId="{3F03B6B4-DFD0-4298-8317-235C7B05F421}" type="presParOf" srcId="{7850E27D-2662-494E-8474-9D467EE31E1B}" destId="{DA22290D-A047-4161-ADF7-9AA5A00BBA06}" srcOrd="1" destOrd="0" presId="urn:microsoft.com/office/officeart/2005/8/layout/radial2"/>
    <dgm:cxn modelId="{8E387E3D-AA5D-45CA-B9D7-D13C2C98390C}" type="presParOf" srcId="{762CDFD3-CB08-4049-AF5F-EEDA3FA1B39B}" destId="{0543A47F-1552-4A07-9A1B-E93A4D364261}" srcOrd="1" destOrd="0" presId="urn:microsoft.com/office/officeart/2005/8/layout/radial2"/>
    <dgm:cxn modelId="{9544D800-6472-4B2E-A8CF-A04CD64C6939}" type="presParOf" srcId="{762CDFD3-CB08-4049-AF5F-EEDA3FA1B39B}" destId="{48AF857A-A403-4D28-BE65-6B3554C9A141}" srcOrd="2" destOrd="0" presId="urn:microsoft.com/office/officeart/2005/8/layout/radial2"/>
    <dgm:cxn modelId="{713FD5FB-C0CE-4164-BC7F-722E2905A8CA}" type="presParOf" srcId="{48AF857A-A403-4D28-BE65-6B3554C9A141}" destId="{D6B96ACD-E91A-4C2E-9DE8-B27453B6A490}" srcOrd="0" destOrd="0" presId="urn:microsoft.com/office/officeart/2005/8/layout/radial2"/>
    <dgm:cxn modelId="{4D25DE27-EDC1-4C84-9E36-8A31F467E0DD}" type="presParOf" srcId="{48AF857A-A403-4D28-BE65-6B3554C9A141}" destId="{E53E6347-4BA5-4F54-98DE-D07D9369A965}" srcOrd="1" destOrd="0" presId="urn:microsoft.com/office/officeart/2005/8/layout/radial2"/>
    <dgm:cxn modelId="{7B79F6F4-CA4A-4008-9623-83D8B0CD76CC}" type="presParOf" srcId="{762CDFD3-CB08-4049-AF5F-EEDA3FA1B39B}" destId="{75468289-D621-4FAD-9CD3-C266EDF05E43}" srcOrd="3" destOrd="0" presId="urn:microsoft.com/office/officeart/2005/8/layout/radial2"/>
    <dgm:cxn modelId="{AFF38AF5-A9EA-41F4-99FB-E46AB3C8238D}" type="presParOf" srcId="{762CDFD3-CB08-4049-AF5F-EEDA3FA1B39B}" destId="{1E08C707-027A-463E-8AA5-031E0BC1F48F}" srcOrd="4" destOrd="0" presId="urn:microsoft.com/office/officeart/2005/8/layout/radial2"/>
    <dgm:cxn modelId="{F5BA107D-293C-43A4-AE1B-53E448CEBD5F}" type="presParOf" srcId="{1E08C707-027A-463E-8AA5-031E0BC1F48F}" destId="{8F951A58-6F92-4CDC-A9FF-3D72D05F9339}" srcOrd="0" destOrd="0" presId="urn:microsoft.com/office/officeart/2005/8/layout/radial2"/>
    <dgm:cxn modelId="{A55FD1B4-4FDB-4367-AC0D-00C574A948FE}" type="presParOf" srcId="{1E08C707-027A-463E-8AA5-031E0BC1F48F}" destId="{9FC3ABD0-0A9C-4130-A37B-C25C6C0AECF6}" srcOrd="1" destOrd="0" presId="urn:microsoft.com/office/officeart/2005/8/layout/radial2"/>
    <dgm:cxn modelId="{1EB04A58-C6EE-4E80-9058-C158EAC73158}" type="presParOf" srcId="{762CDFD3-CB08-4049-AF5F-EEDA3FA1B39B}" destId="{9C08FE5B-DE5E-44DF-B550-55A6B4D964A0}" srcOrd="5" destOrd="0" presId="urn:microsoft.com/office/officeart/2005/8/layout/radial2"/>
    <dgm:cxn modelId="{F25E2FC4-69FC-40EB-8787-71D68E1D20A1}" type="presParOf" srcId="{762CDFD3-CB08-4049-AF5F-EEDA3FA1B39B}" destId="{E2FBDB71-26AC-432B-967F-D1A33ADC9162}" srcOrd="6" destOrd="0" presId="urn:microsoft.com/office/officeart/2005/8/layout/radial2"/>
    <dgm:cxn modelId="{B4E09A29-C96E-440A-BBA6-4A02459B38C1}" type="presParOf" srcId="{E2FBDB71-26AC-432B-967F-D1A33ADC9162}" destId="{0F404D66-9C48-41DB-B512-BE950D5DE97C}" srcOrd="0" destOrd="0" presId="urn:microsoft.com/office/officeart/2005/8/layout/radial2"/>
    <dgm:cxn modelId="{B251D368-F81C-4B79-AD8C-76CAB30A9DF9}" type="presParOf" srcId="{E2FBDB71-26AC-432B-967F-D1A33ADC9162}" destId="{C851B74A-5E24-4CA8-8CB6-6AF902B97E22}" srcOrd="1" destOrd="0" presId="urn:microsoft.com/office/officeart/2005/8/layout/radial2"/>
    <dgm:cxn modelId="{F32F986D-86DF-48C6-A801-48CE86EC91EC}" type="presParOf" srcId="{762CDFD3-CB08-4049-AF5F-EEDA3FA1B39B}" destId="{193D1C13-189F-4187-B296-35DEEABD0AC0}" srcOrd="7" destOrd="0" presId="urn:microsoft.com/office/officeart/2005/8/layout/radial2"/>
    <dgm:cxn modelId="{155F7873-7CFE-403F-AA18-EFC34288833C}" type="presParOf" srcId="{762CDFD3-CB08-4049-AF5F-EEDA3FA1B39B}" destId="{B258EC68-D30E-4198-873D-F685654D3DB7}" srcOrd="8" destOrd="0" presId="urn:microsoft.com/office/officeart/2005/8/layout/radial2"/>
    <dgm:cxn modelId="{A3A11A86-5EFF-4B47-B28F-1E4FF8EAC38F}" type="presParOf" srcId="{B258EC68-D30E-4198-873D-F685654D3DB7}" destId="{58003CCB-27DA-4368-ACCB-1C616E257786}" srcOrd="0" destOrd="0" presId="urn:microsoft.com/office/officeart/2005/8/layout/radial2"/>
    <dgm:cxn modelId="{97690991-73AC-42EF-ABD5-260AB6047B49}" type="presParOf" srcId="{B258EC68-D30E-4198-873D-F685654D3DB7}" destId="{8FB1CC91-82F7-4CB5-9F01-DA617A31DC3C}" srcOrd="1" destOrd="0" presId="urn:microsoft.com/office/officeart/2005/8/layout/radial2"/>
    <dgm:cxn modelId="{3EE27963-CA50-4EAB-8FA6-B6FD039E8623}" type="presParOf" srcId="{762CDFD3-CB08-4049-AF5F-EEDA3FA1B39B}" destId="{694F5E85-46ED-4439-8B60-740E74903AFD}" srcOrd="9" destOrd="0" presId="urn:microsoft.com/office/officeart/2005/8/layout/radial2"/>
    <dgm:cxn modelId="{764E4C7A-9064-45CF-A775-98A07942447A}" type="presParOf" srcId="{762CDFD3-CB08-4049-AF5F-EEDA3FA1B39B}" destId="{BE1F1050-3661-4A3D-8067-3B8388402257}" srcOrd="10" destOrd="0" presId="urn:microsoft.com/office/officeart/2005/8/layout/radial2"/>
    <dgm:cxn modelId="{795A5214-95B6-4572-8A3A-701045B37502}" type="presParOf" srcId="{BE1F1050-3661-4A3D-8067-3B8388402257}" destId="{B4034654-8427-4FD4-8F40-11DB95CAD449}" srcOrd="0" destOrd="0" presId="urn:microsoft.com/office/officeart/2005/8/layout/radial2"/>
    <dgm:cxn modelId="{29B1C402-CE6E-4A2F-A9F2-DDDCE29443C3}" type="presParOf" srcId="{BE1F1050-3661-4A3D-8067-3B8388402257}" destId="{234BDF09-88A4-4CB5-8C6A-3B427C4D67A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55DC24C-3BBA-442E-89F5-757FE3ECB79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5546E7D-8703-40E2-9626-5D3CE3C58A38}">
      <dgm:prSet custT="1"/>
      <dgm:spPr/>
      <dgm:t>
        <a:bodyPr/>
        <a:lstStyle/>
        <a:p>
          <a:pPr rtl="0"/>
          <a:r>
            <a:rPr lang="en-US" sz="3400" dirty="0" smtClean="0"/>
            <a:t>Two different kinds of movements seen in two halves of stomach after the entry of food</a:t>
          </a:r>
          <a:endParaRPr lang="en-US" sz="3400" dirty="0"/>
        </a:p>
      </dgm:t>
    </dgm:pt>
    <dgm:pt modelId="{2F701AF2-ECE3-437A-9BBD-7E7A416946AA}" type="parTrans" cxnId="{7EC42757-0653-435B-8AE5-7628BFF6A58A}">
      <dgm:prSet/>
      <dgm:spPr/>
      <dgm:t>
        <a:bodyPr/>
        <a:lstStyle/>
        <a:p>
          <a:endParaRPr lang="en-US"/>
        </a:p>
      </dgm:t>
    </dgm:pt>
    <dgm:pt modelId="{8775ACDC-249E-4755-B3F9-94C95986C5A2}" type="sibTrans" cxnId="{7EC42757-0653-435B-8AE5-7628BFF6A58A}">
      <dgm:prSet/>
      <dgm:spPr/>
      <dgm:t>
        <a:bodyPr/>
        <a:lstStyle/>
        <a:p>
          <a:endParaRPr lang="en-US"/>
        </a:p>
      </dgm:t>
    </dgm:pt>
    <dgm:pt modelId="{D09AE2C4-BE3C-49E7-B6F9-7000B24957DE}">
      <dgm:prSet custT="1"/>
      <dgm:spPr/>
      <dgm:t>
        <a:bodyPr/>
        <a:lstStyle/>
        <a:p>
          <a:pPr rtl="0"/>
          <a:r>
            <a:rPr lang="en-US" sz="3400" dirty="0" smtClean="0"/>
            <a:t>Pyloric part has different type of movement than the fundus and body of the stomach</a:t>
          </a:r>
          <a:endParaRPr lang="en-US" sz="3400" dirty="0"/>
        </a:p>
      </dgm:t>
    </dgm:pt>
    <dgm:pt modelId="{0A6E4F95-6705-4190-AE51-3FFFCD869403}" type="parTrans" cxnId="{D740C250-EB5E-411E-8A02-9B1EDC2F508F}">
      <dgm:prSet/>
      <dgm:spPr/>
      <dgm:t>
        <a:bodyPr/>
        <a:lstStyle/>
        <a:p>
          <a:endParaRPr lang="en-US"/>
        </a:p>
      </dgm:t>
    </dgm:pt>
    <dgm:pt modelId="{0F9F92B1-7C67-4AC5-BBD5-6C1B6A89412C}" type="sibTrans" cxnId="{D740C250-EB5E-411E-8A02-9B1EDC2F508F}">
      <dgm:prSet/>
      <dgm:spPr/>
      <dgm:t>
        <a:bodyPr/>
        <a:lstStyle/>
        <a:p>
          <a:endParaRPr lang="en-US"/>
        </a:p>
      </dgm:t>
    </dgm:pt>
    <dgm:pt modelId="{00534DAD-9CE0-4FCC-8168-F11193CD0FC6}" type="pres">
      <dgm:prSet presAssocID="{855DC24C-3BBA-442E-89F5-757FE3ECB799}" presName="diagram" presStyleCnt="0">
        <dgm:presLayoutVars>
          <dgm:chPref val="1"/>
          <dgm:dir/>
          <dgm:animOne val="branch"/>
          <dgm:animLvl val="lvl"/>
          <dgm:resizeHandles/>
        </dgm:presLayoutVars>
      </dgm:prSet>
      <dgm:spPr/>
      <dgm:t>
        <a:bodyPr/>
        <a:lstStyle/>
        <a:p>
          <a:endParaRPr lang="en-US"/>
        </a:p>
      </dgm:t>
    </dgm:pt>
    <dgm:pt modelId="{9C4D1F17-2C0E-4ADD-AA0A-0E1D516B3D14}" type="pres">
      <dgm:prSet presAssocID="{35546E7D-8703-40E2-9626-5D3CE3C58A38}" presName="root" presStyleCnt="0"/>
      <dgm:spPr/>
    </dgm:pt>
    <dgm:pt modelId="{21A0DB17-5112-4284-B563-B8F6C5A8FD5E}" type="pres">
      <dgm:prSet presAssocID="{35546E7D-8703-40E2-9626-5D3CE3C58A38}" presName="rootComposite" presStyleCnt="0"/>
      <dgm:spPr/>
    </dgm:pt>
    <dgm:pt modelId="{2CB103BD-4585-4976-8026-15419EDF65FD}" type="pres">
      <dgm:prSet presAssocID="{35546E7D-8703-40E2-9626-5D3CE3C58A38}" presName="rootText" presStyleLbl="node1" presStyleIdx="0" presStyleCnt="2" custScaleX="110109" custScaleY="130406"/>
      <dgm:spPr/>
      <dgm:t>
        <a:bodyPr/>
        <a:lstStyle/>
        <a:p>
          <a:endParaRPr lang="en-US"/>
        </a:p>
      </dgm:t>
    </dgm:pt>
    <dgm:pt modelId="{BDC7F09E-61CC-45BD-A91C-62FCC36EFEFE}" type="pres">
      <dgm:prSet presAssocID="{35546E7D-8703-40E2-9626-5D3CE3C58A38}" presName="rootConnector" presStyleLbl="node1" presStyleIdx="0" presStyleCnt="2"/>
      <dgm:spPr/>
      <dgm:t>
        <a:bodyPr/>
        <a:lstStyle/>
        <a:p>
          <a:endParaRPr lang="en-US"/>
        </a:p>
      </dgm:t>
    </dgm:pt>
    <dgm:pt modelId="{6EEECADE-6B6C-4D00-BB87-420FF61B2C2F}" type="pres">
      <dgm:prSet presAssocID="{35546E7D-8703-40E2-9626-5D3CE3C58A38}" presName="childShape" presStyleCnt="0"/>
      <dgm:spPr/>
    </dgm:pt>
    <dgm:pt modelId="{4E3AC729-23D0-4F30-B0E3-41896D93D446}" type="pres">
      <dgm:prSet presAssocID="{D09AE2C4-BE3C-49E7-B6F9-7000B24957DE}" presName="root" presStyleCnt="0"/>
      <dgm:spPr/>
    </dgm:pt>
    <dgm:pt modelId="{37B54A14-80F3-4B71-83A2-CD29E8744450}" type="pres">
      <dgm:prSet presAssocID="{D09AE2C4-BE3C-49E7-B6F9-7000B24957DE}" presName="rootComposite" presStyleCnt="0"/>
      <dgm:spPr/>
    </dgm:pt>
    <dgm:pt modelId="{8F9AC11A-4F6B-4624-A68D-E523AECB2BE6}" type="pres">
      <dgm:prSet presAssocID="{D09AE2C4-BE3C-49E7-B6F9-7000B24957DE}" presName="rootText" presStyleLbl="node1" presStyleIdx="1" presStyleCnt="2" custScaleX="109957" custScaleY="130941"/>
      <dgm:spPr/>
      <dgm:t>
        <a:bodyPr/>
        <a:lstStyle/>
        <a:p>
          <a:endParaRPr lang="en-US"/>
        </a:p>
      </dgm:t>
    </dgm:pt>
    <dgm:pt modelId="{BB30B3D7-B4A0-40A3-A1BD-A8F7703C13ED}" type="pres">
      <dgm:prSet presAssocID="{D09AE2C4-BE3C-49E7-B6F9-7000B24957DE}" presName="rootConnector" presStyleLbl="node1" presStyleIdx="1" presStyleCnt="2"/>
      <dgm:spPr/>
      <dgm:t>
        <a:bodyPr/>
        <a:lstStyle/>
        <a:p>
          <a:endParaRPr lang="en-US"/>
        </a:p>
      </dgm:t>
    </dgm:pt>
    <dgm:pt modelId="{A85BDC45-6C9B-4059-B5C6-CAD110935DEC}" type="pres">
      <dgm:prSet presAssocID="{D09AE2C4-BE3C-49E7-B6F9-7000B24957DE}" presName="childShape" presStyleCnt="0"/>
      <dgm:spPr/>
    </dgm:pt>
  </dgm:ptLst>
  <dgm:cxnLst>
    <dgm:cxn modelId="{7EC42757-0653-435B-8AE5-7628BFF6A58A}" srcId="{855DC24C-3BBA-442E-89F5-757FE3ECB799}" destId="{35546E7D-8703-40E2-9626-5D3CE3C58A38}" srcOrd="0" destOrd="0" parTransId="{2F701AF2-ECE3-437A-9BBD-7E7A416946AA}" sibTransId="{8775ACDC-249E-4755-B3F9-94C95986C5A2}"/>
    <dgm:cxn modelId="{55BCFD2C-72C2-49E4-8C2E-186C32F799AB}" type="presOf" srcId="{35546E7D-8703-40E2-9626-5D3CE3C58A38}" destId="{BDC7F09E-61CC-45BD-A91C-62FCC36EFEFE}" srcOrd="1" destOrd="0" presId="urn:microsoft.com/office/officeart/2005/8/layout/hierarchy3"/>
    <dgm:cxn modelId="{D2B91FA5-9F3A-4222-9CE6-8FE8DC7F47FE}" type="presOf" srcId="{D09AE2C4-BE3C-49E7-B6F9-7000B24957DE}" destId="{8F9AC11A-4F6B-4624-A68D-E523AECB2BE6}" srcOrd="0" destOrd="0" presId="urn:microsoft.com/office/officeart/2005/8/layout/hierarchy3"/>
    <dgm:cxn modelId="{31C2C35F-E36C-4435-8F48-922AA8A0A8EE}" type="presOf" srcId="{855DC24C-3BBA-442E-89F5-757FE3ECB799}" destId="{00534DAD-9CE0-4FCC-8168-F11193CD0FC6}" srcOrd="0" destOrd="0" presId="urn:microsoft.com/office/officeart/2005/8/layout/hierarchy3"/>
    <dgm:cxn modelId="{D740C250-EB5E-411E-8A02-9B1EDC2F508F}" srcId="{855DC24C-3BBA-442E-89F5-757FE3ECB799}" destId="{D09AE2C4-BE3C-49E7-B6F9-7000B24957DE}" srcOrd="1" destOrd="0" parTransId="{0A6E4F95-6705-4190-AE51-3FFFCD869403}" sibTransId="{0F9F92B1-7C67-4AC5-BBD5-6C1B6A89412C}"/>
    <dgm:cxn modelId="{EAC95723-C4FB-4259-880E-DD69A780D097}" type="presOf" srcId="{35546E7D-8703-40E2-9626-5D3CE3C58A38}" destId="{2CB103BD-4585-4976-8026-15419EDF65FD}" srcOrd="0" destOrd="0" presId="urn:microsoft.com/office/officeart/2005/8/layout/hierarchy3"/>
    <dgm:cxn modelId="{77B97088-B629-490A-89B0-A224878D321B}" type="presOf" srcId="{D09AE2C4-BE3C-49E7-B6F9-7000B24957DE}" destId="{BB30B3D7-B4A0-40A3-A1BD-A8F7703C13ED}" srcOrd="1" destOrd="0" presId="urn:microsoft.com/office/officeart/2005/8/layout/hierarchy3"/>
    <dgm:cxn modelId="{763BA9FA-6D9D-4142-A036-0587EA64BE62}" type="presParOf" srcId="{00534DAD-9CE0-4FCC-8168-F11193CD0FC6}" destId="{9C4D1F17-2C0E-4ADD-AA0A-0E1D516B3D14}" srcOrd="0" destOrd="0" presId="urn:microsoft.com/office/officeart/2005/8/layout/hierarchy3"/>
    <dgm:cxn modelId="{E3F2BA64-1068-48C6-A5ED-60A7EEEA0519}" type="presParOf" srcId="{9C4D1F17-2C0E-4ADD-AA0A-0E1D516B3D14}" destId="{21A0DB17-5112-4284-B563-B8F6C5A8FD5E}" srcOrd="0" destOrd="0" presId="urn:microsoft.com/office/officeart/2005/8/layout/hierarchy3"/>
    <dgm:cxn modelId="{D6ADB6AF-58B0-471C-BF1D-A57BEEB2B18E}" type="presParOf" srcId="{21A0DB17-5112-4284-B563-B8F6C5A8FD5E}" destId="{2CB103BD-4585-4976-8026-15419EDF65FD}" srcOrd="0" destOrd="0" presId="urn:microsoft.com/office/officeart/2005/8/layout/hierarchy3"/>
    <dgm:cxn modelId="{D089DCC2-9CFA-47F7-ACE5-E831E87EA565}" type="presParOf" srcId="{21A0DB17-5112-4284-B563-B8F6C5A8FD5E}" destId="{BDC7F09E-61CC-45BD-A91C-62FCC36EFEFE}" srcOrd="1" destOrd="0" presId="urn:microsoft.com/office/officeart/2005/8/layout/hierarchy3"/>
    <dgm:cxn modelId="{73EF6F19-20D7-4063-A055-83EE1A59639F}" type="presParOf" srcId="{9C4D1F17-2C0E-4ADD-AA0A-0E1D516B3D14}" destId="{6EEECADE-6B6C-4D00-BB87-420FF61B2C2F}" srcOrd="1" destOrd="0" presId="urn:microsoft.com/office/officeart/2005/8/layout/hierarchy3"/>
    <dgm:cxn modelId="{D5090B94-38C0-4F2B-9921-B5C6B72A980A}" type="presParOf" srcId="{00534DAD-9CE0-4FCC-8168-F11193CD0FC6}" destId="{4E3AC729-23D0-4F30-B0E3-41896D93D446}" srcOrd="1" destOrd="0" presId="urn:microsoft.com/office/officeart/2005/8/layout/hierarchy3"/>
    <dgm:cxn modelId="{B0C62A87-5752-47D3-BDDB-034E9E336286}" type="presParOf" srcId="{4E3AC729-23D0-4F30-B0E3-41896D93D446}" destId="{37B54A14-80F3-4B71-83A2-CD29E8744450}" srcOrd="0" destOrd="0" presId="urn:microsoft.com/office/officeart/2005/8/layout/hierarchy3"/>
    <dgm:cxn modelId="{A9CB69FF-E784-492E-9F7F-28FE97DC2801}" type="presParOf" srcId="{37B54A14-80F3-4B71-83A2-CD29E8744450}" destId="{8F9AC11A-4F6B-4624-A68D-E523AECB2BE6}" srcOrd="0" destOrd="0" presId="urn:microsoft.com/office/officeart/2005/8/layout/hierarchy3"/>
    <dgm:cxn modelId="{C2F36E9B-6D99-44AC-B371-E2C2175C07EA}" type="presParOf" srcId="{37B54A14-80F3-4B71-83A2-CD29E8744450}" destId="{BB30B3D7-B4A0-40A3-A1BD-A8F7703C13ED}" srcOrd="1" destOrd="0" presId="urn:microsoft.com/office/officeart/2005/8/layout/hierarchy3"/>
    <dgm:cxn modelId="{29AB605A-A6AB-4C72-A111-3AFBA25926DE}" type="presParOf" srcId="{4E3AC729-23D0-4F30-B0E3-41896D93D446}" destId="{A85BDC45-6C9B-4059-B5C6-CAD110935DE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D29297E-7AE9-4685-BB18-9276D7DBB51B}"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n-US"/>
        </a:p>
      </dgm:t>
    </dgm:pt>
    <dgm:pt modelId="{9099F2C7-0337-4DFF-80CA-3BC181383639}">
      <dgm:prSet custT="1"/>
      <dgm:spPr/>
      <dgm:t>
        <a:bodyPr/>
        <a:lstStyle/>
        <a:p>
          <a:pPr rtl="0"/>
          <a:r>
            <a:rPr lang="en-US" sz="2800" dirty="0" smtClean="0"/>
            <a:t>Relaxation of upper portion of stomach when the bolus enters the stomach from esophagus </a:t>
          </a:r>
          <a:endParaRPr lang="en-US" sz="2800" dirty="0"/>
        </a:p>
      </dgm:t>
    </dgm:pt>
    <dgm:pt modelId="{F65CD497-88B7-4AC0-94B7-1716D43164CF}" type="parTrans" cxnId="{40249C74-5659-4986-90DD-B09AEE0A38F3}">
      <dgm:prSet/>
      <dgm:spPr/>
      <dgm:t>
        <a:bodyPr/>
        <a:lstStyle/>
        <a:p>
          <a:endParaRPr lang="en-US"/>
        </a:p>
      </dgm:t>
    </dgm:pt>
    <dgm:pt modelId="{82003763-3F31-4B65-B5A2-8BAA9F8C546C}" type="sibTrans" cxnId="{40249C74-5659-4986-90DD-B09AEE0A38F3}">
      <dgm:prSet/>
      <dgm:spPr/>
      <dgm:t>
        <a:bodyPr/>
        <a:lstStyle/>
        <a:p>
          <a:endParaRPr lang="en-US"/>
        </a:p>
      </dgm:t>
    </dgm:pt>
    <dgm:pt modelId="{ACBC5011-24E9-4261-B844-990BD3A3648D}">
      <dgm:prSet custT="1"/>
      <dgm:spPr/>
      <dgm:t>
        <a:bodyPr/>
        <a:lstStyle/>
        <a:p>
          <a:pPr rtl="0"/>
          <a:r>
            <a:rPr lang="en-US" sz="2800" dirty="0" smtClean="0"/>
            <a:t>It involves fundus and upper part of </a:t>
          </a:r>
          <a:r>
            <a:rPr lang="en-US" sz="2800" dirty="0" err="1" smtClean="0"/>
            <a:t>of</a:t>
          </a:r>
          <a:r>
            <a:rPr lang="en-US" sz="2800" dirty="0" smtClean="0"/>
            <a:t> body of stomach</a:t>
          </a:r>
          <a:endParaRPr lang="en-US" sz="2800" dirty="0"/>
        </a:p>
      </dgm:t>
    </dgm:pt>
    <dgm:pt modelId="{DB989AA8-8FC1-4E1F-A85C-FA27CF372AA6}" type="parTrans" cxnId="{4F3F176F-92E0-4CA6-9B3B-9473F43B7774}">
      <dgm:prSet/>
      <dgm:spPr/>
      <dgm:t>
        <a:bodyPr/>
        <a:lstStyle/>
        <a:p>
          <a:endParaRPr lang="en-US"/>
        </a:p>
      </dgm:t>
    </dgm:pt>
    <dgm:pt modelId="{6A165A72-B3FD-4748-A20C-4F142CC34DA9}" type="sibTrans" cxnId="{4F3F176F-92E0-4CA6-9B3B-9473F43B7774}">
      <dgm:prSet/>
      <dgm:spPr/>
      <dgm:t>
        <a:bodyPr/>
        <a:lstStyle/>
        <a:p>
          <a:endParaRPr lang="en-US"/>
        </a:p>
      </dgm:t>
    </dgm:pt>
    <dgm:pt modelId="{9B5AFA0E-C35D-44A1-A6F6-846386218B47}">
      <dgm:prSet custT="1"/>
      <dgm:spPr/>
      <dgm:t>
        <a:bodyPr/>
        <a:lstStyle/>
        <a:p>
          <a:pPr rtl="0"/>
          <a:r>
            <a:rPr lang="en-US" sz="2800" dirty="0" smtClean="0"/>
            <a:t>Significance: To accommodate food without much increase in pressure inside the stomach</a:t>
          </a:r>
          <a:endParaRPr lang="en-US" sz="2800" dirty="0"/>
        </a:p>
      </dgm:t>
    </dgm:pt>
    <dgm:pt modelId="{CF2AD0B0-26B3-476D-B9C4-D7AE38BFB4BC}" type="parTrans" cxnId="{08A9784C-7D6F-4BD6-BA61-4A95AB82026A}">
      <dgm:prSet/>
      <dgm:spPr/>
      <dgm:t>
        <a:bodyPr/>
        <a:lstStyle/>
        <a:p>
          <a:endParaRPr lang="en-US"/>
        </a:p>
      </dgm:t>
    </dgm:pt>
    <dgm:pt modelId="{D8F753A6-620B-4328-BE66-4F5070014992}" type="sibTrans" cxnId="{08A9784C-7D6F-4BD6-BA61-4A95AB82026A}">
      <dgm:prSet/>
      <dgm:spPr/>
      <dgm:t>
        <a:bodyPr/>
        <a:lstStyle/>
        <a:p>
          <a:endParaRPr lang="en-US"/>
        </a:p>
      </dgm:t>
    </dgm:pt>
    <dgm:pt modelId="{2C9AE8E4-1C21-4E60-9346-5976E6EACB73}" type="pres">
      <dgm:prSet presAssocID="{0D29297E-7AE9-4685-BB18-9276D7DBB51B}" presName="linearFlow" presStyleCnt="0">
        <dgm:presLayoutVars>
          <dgm:dir/>
          <dgm:resizeHandles val="exact"/>
        </dgm:presLayoutVars>
      </dgm:prSet>
      <dgm:spPr/>
      <dgm:t>
        <a:bodyPr/>
        <a:lstStyle/>
        <a:p>
          <a:endParaRPr lang="en-US"/>
        </a:p>
      </dgm:t>
    </dgm:pt>
    <dgm:pt modelId="{88DB0365-8FA5-4625-933D-BBA0A808FE73}" type="pres">
      <dgm:prSet presAssocID="{9099F2C7-0337-4DFF-80CA-3BC181383639}" presName="composite" presStyleCnt="0"/>
      <dgm:spPr/>
    </dgm:pt>
    <dgm:pt modelId="{C199D02F-F57E-45B6-A7C6-FAFC1DB1AF38}" type="pres">
      <dgm:prSet presAssocID="{9099F2C7-0337-4DFF-80CA-3BC181383639}" presName="imgShp" presStyleLbl="fgImgPlace1" presStyleIdx="0" presStyleCnt="3" custLinFactNeighborX="-38147"/>
      <dgm:spPr/>
    </dgm:pt>
    <dgm:pt modelId="{528FF4F5-57A3-4650-A58D-9B03A512471E}" type="pres">
      <dgm:prSet presAssocID="{9099F2C7-0337-4DFF-80CA-3BC181383639}" presName="txShp" presStyleLbl="node1" presStyleIdx="0" presStyleCnt="3" custScaleX="121875">
        <dgm:presLayoutVars>
          <dgm:bulletEnabled val="1"/>
        </dgm:presLayoutVars>
      </dgm:prSet>
      <dgm:spPr/>
      <dgm:t>
        <a:bodyPr/>
        <a:lstStyle/>
        <a:p>
          <a:endParaRPr lang="en-US"/>
        </a:p>
      </dgm:t>
    </dgm:pt>
    <dgm:pt modelId="{EF111D4F-63F8-44A9-A6B0-FB6009F41490}" type="pres">
      <dgm:prSet presAssocID="{82003763-3F31-4B65-B5A2-8BAA9F8C546C}" presName="spacing" presStyleCnt="0"/>
      <dgm:spPr/>
    </dgm:pt>
    <dgm:pt modelId="{7AD8B9C4-9299-4B2D-B66A-FD0648C36C6C}" type="pres">
      <dgm:prSet presAssocID="{ACBC5011-24E9-4261-B844-990BD3A3648D}" presName="composite" presStyleCnt="0"/>
      <dgm:spPr/>
    </dgm:pt>
    <dgm:pt modelId="{DF30E134-CAB5-4EAF-9C78-CE68B52E8A57}" type="pres">
      <dgm:prSet presAssocID="{ACBC5011-24E9-4261-B844-990BD3A3648D}" presName="imgShp" presStyleLbl="fgImgPlace1" presStyleIdx="1" presStyleCnt="3" custLinFactNeighborX="-35054"/>
      <dgm:spPr/>
    </dgm:pt>
    <dgm:pt modelId="{3D1C0D55-8A8A-41C2-8119-28E613BCDAB5}" type="pres">
      <dgm:prSet presAssocID="{ACBC5011-24E9-4261-B844-990BD3A3648D}" presName="txShp" presStyleLbl="node1" presStyleIdx="1" presStyleCnt="3" custScaleX="118758">
        <dgm:presLayoutVars>
          <dgm:bulletEnabled val="1"/>
        </dgm:presLayoutVars>
      </dgm:prSet>
      <dgm:spPr/>
      <dgm:t>
        <a:bodyPr/>
        <a:lstStyle/>
        <a:p>
          <a:endParaRPr lang="en-US"/>
        </a:p>
      </dgm:t>
    </dgm:pt>
    <dgm:pt modelId="{B70E726C-1F08-491A-9FA4-67E293F67727}" type="pres">
      <dgm:prSet presAssocID="{6A165A72-B3FD-4748-A20C-4F142CC34DA9}" presName="spacing" presStyleCnt="0"/>
      <dgm:spPr/>
    </dgm:pt>
    <dgm:pt modelId="{0B64B9B1-2953-462E-934B-738A0BE3CDE4}" type="pres">
      <dgm:prSet presAssocID="{9B5AFA0E-C35D-44A1-A6F6-846386218B47}" presName="composite" presStyleCnt="0"/>
      <dgm:spPr/>
    </dgm:pt>
    <dgm:pt modelId="{F5F04647-6947-48F6-914E-BE30BE848C2C}" type="pres">
      <dgm:prSet presAssocID="{9B5AFA0E-C35D-44A1-A6F6-846386218B47}" presName="imgShp" presStyleLbl="fgImgPlace1" presStyleIdx="2" presStyleCnt="3" custLinFactNeighborX="-29899"/>
      <dgm:spPr/>
    </dgm:pt>
    <dgm:pt modelId="{B89BF10D-3CD8-4253-BC09-F9C8244AEAC3}" type="pres">
      <dgm:prSet presAssocID="{9B5AFA0E-C35D-44A1-A6F6-846386218B47}" presName="txShp" presStyleLbl="node1" presStyleIdx="2" presStyleCnt="3" custScaleX="115948">
        <dgm:presLayoutVars>
          <dgm:bulletEnabled val="1"/>
        </dgm:presLayoutVars>
      </dgm:prSet>
      <dgm:spPr/>
      <dgm:t>
        <a:bodyPr/>
        <a:lstStyle/>
        <a:p>
          <a:endParaRPr lang="en-US"/>
        </a:p>
      </dgm:t>
    </dgm:pt>
  </dgm:ptLst>
  <dgm:cxnLst>
    <dgm:cxn modelId="{AA9F315B-26FE-4897-AC26-93420221D6EC}" type="presOf" srcId="{ACBC5011-24E9-4261-B844-990BD3A3648D}" destId="{3D1C0D55-8A8A-41C2-8119-28E613BCDAB5}" srcOrd="0" destOrd="0" presId="urn:microsoft.com/office/officeart/2005/8/layout/vList3"/>
    <dgm:cxn modelId="{9100D037-357C-4BA8-80C0-D7D0B033FEA6}" type="presOf" srcId="{0D29297E-7AE9-4685-BB18-9276D7DBB51B}" destId="{2C9AE8E4-1C21-4E60-9346-5976E6EACB73}" srcOrd="0" destOrd="0" presId="urn:microsoft.com/office/officeart/2005/8/layout/vList3"/>
    <dgm:cxn modelId="{08A9784C-7D6F-4BD6-BA61-4A95AB82026A}" srcId="{0D29297E-7AE9-4685-BB18-9276D7DBB51B}" destId="{9B5AFA0E-C35D-44A1-A6F6-846386218B47}" srcOrd="2" destOrd="0" parTransId="{CF2AD0B0-26B3-476D-B9C4-D7AE38BFB4BC}" sibTransId="{D8F753A6-620B-4328-BE66-4F5070014992}"/>
    <dgm:cxn modelId="{40249C74-5659-4986-90DD-B09AEE0A38F3}" srcId="{0D29297E-7AE9-4685-BB18-9276D7DBB51B}" destId="{9099F2C7-0337-4DFF-80CA-3BC181383639}" srcOrd="0" destOrd="0" parTransId="{F65CD497-88B7-4AC0-94B7-1716D43164CF}" sibTransId="{82003763-3F31-4B65-B5A2-8BAA9F8C546C}"/>
    <dgm:cxn modelId="{4F3F176F-92E0-4CA6-9B3B-9473F43B7774}" srcId="{0D29297E-7AE9-4685-BB18-9276D7DBB51B}" destId="{ACBC5011-24E9-4261-B844-990BD3A3648D}" srcOrd="1" destOrd="0" parTransId="{DB989AA8-8FC1-4E1F-A85C-FA27CF372AA6}" sibTransId="{6A165A72-B3FD-4748-A20C-4F142CC34DA9}"/>
    <dgm:cxn modelId="{B1C3CBFB-F4D7-427E-928A-D323D4137920}" type="presOf" srcId="{9B5AFA0E-C35D-44A1-A6F6-846386218B47}" destId="{B89BF10D-3CD8-4253-BC09-F9C8244AEAC3}" srcOrd="0" destOrd="0" presId="urn:microsoft.com/office/officeart/2005/8/layout/vList3"/>
    <dgm:cxn modelId="{D92573D2-7354-4C19-9E5E-D2F8419FDCCE}" type="presOf" srcId="{9099F2C7-0337-4DFF-80CA-3BC181383639}" destId="{528FF4F5-57A3-4650-A58D-9B03A512471E}" srcOrd="0" destOrd="0" presId="urn:microsoft.com/office/officeart/2005/8/layout/vList3"/>
    <dgm:cxn modelId="{C2A9892C-95B1-4664-A89D-37454557340B}" type="presParOf" srcId="{2C9AE8E4-1C21-4E60-9346-5976E6EACB73}" destId="{88DB0365-8FA5-4625-933D-BBA0A808FE73}" srcOrd="0" destOrd="0" presId="urn:microsoft.com/office/officeart/2005/8/layout/vList3"/>
    <dgm:cxn modelId="{53448A19-394B-4E30-BA21-CB0DA67B69A8}" type="presParOf" srcId="{88DB0365-8FA5-4625-933D-BBA0A808FE73}" destId="{C199D02F-F57E-45B6-A7C6-FAFC1DB1AF38}" srcOrd="0" destOrd="0" presId="urn:microsoft.com/office/officeart/2005/8/layout/vList3"/>
    <dgm:cxn modelId="{C632EEBF-07A1-46C9-B116-1BE24BAE8EB2}" type="presParOf" srcId="{88DB0365-8FA5-4625-933D-BBA0A808FE73}" destId="{528FF4F5-57A3-4650-A58D-9B03A512471E}" srcOrd="1" destOrd="0" presId="urn:microsoft.com/office/officeart/2005/8/layout/vList3"/>
    <dgm:cxn modelId="{52A67DF4-2911-49EF-8CE6-BF5092ACE06E}" type="presParOf" srcId="{2C9AE8E4-1C21-4E60-9346-5976E6EACB73}" destId="{EF111D4F-63F8-44A9-A6B0-FB6009F41490}" srcOrd="1" destOrd="0" presId="urn:microsoft.com/office/officeart/2005/8/layout/vList3"/>
    <dgm:cxn modelId="{9D9360BD-394F-4610-93CA-334DD28062FE}" type="presParOf" srcId="{2C9AE8E4-1C21-4E60-9346-5976E6EACB73}" destId="{7AD8B9C4-9299-4B2D-B66A-FD0648C36C6C}" srcOrd="2" destOrd="0" presId="urn:microsoft.com/office/officeart/2005/8/layout/vList3"/>
    <dgm:cxn modelId="{B0E2C565-E6CA-4E27-873A-9FC66083A02D}" type="presParOf" srcId="{7AD8B9C4-9299-4B2D-B66A-FD0648C36C6C}" destId="{DF30E134-CAB5-4EAF-9C78-CE68B52E8A57}" srcOrd="0" destOrd="0" presId="urn:microsoft.com/office/officeart/2005/8/layout/vList3"/>
    <dgm:cxn modelId="{B7E9D7BA-40F2-40F7-A3FA-32CE03C0BC79}" type="presParOf" srcId="{7AD8B9C4-9299-4B2D-B66A-FD0648C36C6C}" destId="{3D1C0D55-8A8A-41C2-8119-28E613BCDAB5}" srcOrd="1" destOrd="0" presId="urn:microsoft.com/office/officeart/2005/8/layout/vList3"/>
    <dgm:cxn modelId="{19454B85-6797-45F9-BA5F-7A0B136041F9}" type="presParOf" srcId="{2C9AE8E4-1C21-4E60-9346-5976E6EACB73}" destId="{B70E726C-1F08-491A-9FA4-67E293F67727}" srcOrd="3" destOrd="0" presId="urn:microsoft.com/office/officeart/2005/8/layout/vList3"/>
    <dgm:cxn modelId="{710ED3C1-3F75-4A7C-91CB-F980EC019F78}" type="presParOf" srcId="{2C9AE8E4-1C21-4E60-9346-5976E6EACB73}" destId="{0B64B9B1-2953-462E-934B-738A0BE3CDE4}" srcOrd="4" destOrd="0" presId="urn:microsoft.com/office/officeart/2005/8/layout/vList3"/>
    <dgm:cxn modelId="{8F1AA744-4A49-485B-854F-2EEC4F016A3F}" type="presParOf" srcId="{0B64B9B1-2953-462E-934B-738A0BE3CDE4}" destId="{F5F04647-6947-48F6-914E-BE30BE848C2C}" srcOrd="0" destOrd="0" presId="urn:microsoft.com/office/officeart/2005/8/layout/vList3"/>
    <dgm:cxn modelId="{7F1D578E-D68C-4AF4-AAD3-3CDBAFB20AC5}" type="presParOf" srcId="{0B64B9B1-2953-462E-934B-738A0BE3CDE4}" destId="{B89BF10D-3CD8-4253-BC09-F9C8244AEAC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C038753-318B-4020-B272-521CDEF20F8B}"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US"/>
        </a:p>
      </dgm:t>
    </dgm:pt>
    <dgm:pt modelId="{9158CAEE-45F8-472B-9898-80252DDED3D7}">
      <dgm:prSet custT="1"/>
      <dgm:spPr/>
      <dgm:t>
        <a:bodyPr/>
        <a:lstStyle/>
        <a:p>
          <a:pPr rtl="0"/>
          <a:r>
            <a:rPr lang="en-US" sz="3000" dirty="0" smtClean="0"/>
            <a:t>Terminal antrum and the pylorus contract with arrival of wave in their region  known as systolic contraction</a:t>
          </a:r>
          <a:endParaRPr lang="en-US" sz="3000" dirty="0"/>
        </a:p>
      </dgm:t>
    </dgm:pt>
    <dgm:pt modelId="{1DAF8D90-33C6-4784-971C-8AD2746394A5}" type="parTrans" cxnId="{301CC358-1AE2-4901-BC72-ED13AD673D32}">
      <dgm:prSet/>
      <dgm:spPr/>
      <dgm:t>
        <a:bodyPr/>
        <a:lstStyle/>
        <a:p>
          <a:endParaRPr lang="en-US"/>
        </a:p>
      </dgm:t>
    </dgm:pt>
    <dgm:pt modelId="{AB88DD68-248C-43DD-A9A7-D15C8A4AD50A}" type="sibTrans" cxnId="{301CC358-1AE2-4901-BC72-ED13AD673D32}">
      <dgm:prSet/>
      <dgm:spPr/>
      <dgm:t>
        <a:bodyPr/>
        <a:lstStyle/>
        <a:p>
          <a:endParaRPr lang="en-US"/>
        </a:p>
      </dgm:t>
    </dgm:pt>
    <dgm:pt modelId="{6A519BAF-6FB2-408B-A2DC-837FABA56A7D}">
      <dgm:prSet custT="1"/>
      <dgm:spPr/>
      <dgm:t>
        <a:bodyPr/>
        <a:lstStyle/>
        <a:p>
          <a:pPr rtl="0"/>
          <a:r>
            <a:rPr lang="en-US" sz="2800" dirty="0" smtClean="0"/>
            <a:t>Due to viscous property of gastric contents and pressing of gastric contents into the terminal part of antrum by the peristaltic wave antral pressure rises which overcome the pressure barriers in pylorus and thus antral contents are passed into duodenum</a:t>
          </a:r>
          <a:endParaRPr lang="en-US" sz="2800" dirty="0"/>
        </a:p>
      </dgm:t>
    </dgm:pt>
    <dgm:pt modelId="{4CECE768-81AC-4AF5-9FF4-FC2E0AB3EA1F}" type="parTrans" cxnId="{62D14097-8EEF-47D4-9930-71C15FEFDAF6}">
      <dgm:prSet/>
      <dgm:spPr/>
      <dgm:t>
        <a:bodyPr/>
        <a:lstStyle/>
        <a:p>
          <a:endParaRPr lang="en-US"/>
        </a:p>
      </dgm:t>
    </dgm:pt>
    <dgm:pt modelId="{877829E6-A10C-4D91-A178-2CE33B6A88B9}" type="sibTrans" cxnId="{62D14097-8EEF-47D4-9930-71C15FEFDAF6}">
      <dgm:prSet/>
      <dgm:spPr/>
      <dgm:t>
        <a:bodyPr/>
        <a:lstStyle/>
        <a:p>
          <a:endParaRPr lang="en-US"/>
        </a:p>
      </dgm:t>
    </dgm:pt>
    <dgm:pt modelId="{95BA05BB-D9A5-4F5E-AF66-38D1A4B1D8A3}" type="pres">
      <dgm:prSet presAssocID="{2C038753-318B-4020-B272-521CDEF20F8B}" presName="Name0" presStyleCnt="0">
        <dgm:presLayoutVars>
          <dgm:dir/>
          <dgm:animLvl val="lvl"/>
          <dgm:resizeHandles val="exact"/>
        </dgm:presLayoutVars>
      </dgm:prSet>
      <dgm:spPr/>
      <dgm:t>
        <a:bodyPr/>
        <a:lstStyle/>
        <a:p>
          <a:endParaRPr lang="en-US"/>
        </a:p>
      </dgm:t>
    </dgm:pt>
    <dgm:pt modelId="{A390DB72-24A8-4BCB-B418-2D58DE594EBC}" type="pres">
      <dgm:prSet presAssocID="{9158CAEE-45F8-472B-9898-80252DDED3D7}" presName="linNode" presStyleCnt="0"/>
      <dgm:spPr/>
    </dgm:pt>
    <dgm:pt modelId="{6AA70A34-025C-42CE-B9C3-975587A20E0F}" type="pres">
      <dgm:prSet presAssocID="{9158CAEE-45F8-472B-9898-80252DDED3D7}" presName="parentText" presStyleLbl="node1" presStyleIdx="0" presStyleCnt="2" custScaleX="251611">
        <dgm:presLayoutVars>
          <dgm:chMax val="1"/>
          <dgm:bulletEnabled val="1"/>
        </dgm:presLayoutVars>
      </dgm:prSet>
      <dgm:spPr/>
      <dgm:t>
        <a:bodyPr/>
        <a:lstStyle/>
        <a:p>
          <a:endParaRPr lang="en-US"/>
        </a:p>
      </dgm:t>
    </dgm:pt>
    <dgm:pt modelId="{F5402069-DBFE-42F1-8E11-CA4F9420E746}" type="pres">
      <dgm:prSet presAssocID="{AB88DD68-248C-43DD-A9A7-D15C8A4AD50A}" presName="sp" presStyleCnt="0"/>
      <dgm:spPr/>
    </dgm:pt>
    <dgm:pt modelId="{22275F53-44E7-4FF8-BDAE-895C3C4D32A6}" type="pres">
      <dgm:prSet presAssocID="{6A519BAF-6FB2-408B-A2DC-837FABA56A7D}" presName="linNode" presStyleCnt="0"/>
      <dgm:spPr/>
    </dgm:pt>
    <dgm:pt modelId="{46166C41-1D99-4FB1-8FA6-AAF7B91A9FE1}" type="pres">
      <dgm:prSet presAssocID="{6A519BAF-6FB2-408B-A2DC-837FABA56A7D}" presName="parentText" presStyleLbl="node1" presStyleIdx="1" presStyleCnt="2" custScaleX="252648">
        <dgm:presLayoutVars>
          <dgm:chMax val="1"/>
          <dgm:bulletEnabled val="1"/>
        </dgm:presLayoutVars>
      </dgm:prSet>
      <dgm:spPr/>
      <dgm:t>
        <a:bodyPr/>
        <a:lstStyle/>
        <a:p>
          <a:endParaRPr lang="en-US"/>
        </a:p>
      </dgm:t>
    </dgm:pt>
  </dgm:ptLst>
  <dgm:cxnLst>
    <dgm:cxn modelId="{ED31D5D0-70DA-4292-B85F-D45488A51AFD}" type="presOf" srcId="{9158CAEE-45F8-472B-9898-80252DDED3D7}" destId="{6AA70A34-025C-42CE-B9C3-975587A20E0F}" srcOrd="0" destOrd="0" presId="urn:microsoft.com/office/officeart/2005/8/layout/vList5"/>
    <dgm:cxn modelId="{3C0E0271-B470-4E6C-8CFC-19A60950E3DE}" type="presOf" srcId="{6A519BAF-6FB2-408B-A2DC-837FABA56A7D}" destId="{46166C41-1D99-4FB1-8FA6-AAF7B91A9FE1}" srcOrd="0" destOrd="0" presId="urn:microsoft.com/office/officeart/2005/8/layout/vList5"/>
    <dgm:cxn modelId="{F694A348-7BEF-40FC-ADAF-67CA48E3AF73}" type="presOf" srcId="{2C038753-318B-4020-B272-521CDEF20F8B}" destId="{95BA05BB-D9A5-4F5E-AF66-38D1A4B1D8A3}" srcOrd="0" destOrd="0" presId="urn:microsoft.com/office/officeart/2005/8/layout/vList5"/>
    <dgm:cxn modelId="{301CC358-1AE2-4901-BC72-ED13AD673D32}" srcId="{2C038753-318B-4020-B272-521CDEF20F8B}" destId="{9158CAEE-45F8-472B-9898-80252DDED3D7}" srcOrd="0" destOrd="0" parTransId="{1DAF8D90-33C6-4784-971C-8AD2746394A5}" sibTransId="{AB88DD68-248C-43DD-A9A7-D15C8A4AD50A}"/>
    <dgm:cxn modelId="{62D14097-8EEF-47D4-9930-71C15FEFDAF6}" srcId="{2C038753-318B-4020-B272-521CDEF20F8B}" destId="{6A519BAF-6FB2-408B-A2DC-837FABA56A7D}" srcOrd="1" destOrd="0" parTransId="{4CECE768-81AC-4AF5-9FF4-FC2E0AB3EA1F}" sibTransId="{877829E6-A10C-4D91-A178-2CE33B6A88B9}"/>
    <dgm:cxn modelId="{BDA9BB2E-262D-467B-8469-12568C2F21B0}" type="presParOf" srcId="{95BA05BB-D9A5-4F5E-AF66-38D1A4B1D8A3}" destId="{A390DB72-24A8-4BCB-B418-2D58DE594EBC}" srcOrd="0" destOrd="0" presId="urn:microsoft.com/office/officeart/2005/8/layout/vList5"/>
    <dgm:cxn modelId="{902B8AE1-DA2C-4DB2-A3CB-2FC9DE7B53EB}" type="presParOf" srcId="{A390DB72-24A8-4BCB-B418-2D58DE594EBC}" destId="{6AA70A34-025C-42CE-B9C3-975587A20E0F}" srcOrd="0" destOrd="0" presId="urn:microsoft.com/office/officeart/2005/8/layout/vList5"/>
    <dgm:cxn modelId="{132D6747-EE1D-42B1-95B7-8CA6503FEB83}" type="presParOf" srcId="{95BA05BB-D9A5-4F5E-AF66-38D1A4B1D8A3}" destId="{F5402069-DBFE-42F1-8E11-CA4F9420E746}" srcOrd="1" destOrd="0" presId="urn:microsoft.com/office/officeart/2005/8/layout/vList5"/>
    <dgm:cxn modelId="{F9D1FA68-01AA-4B25-B71D-731E7D1203B4}" type="presParOf" srcId="{95BA05BB-D9A5-4F5E-AF66-38D1A4B1D8A3}" destId="{22275F53-44E7-4FF8-BDAE-895C3C4D32A6}" srcOrd="2" destOrd="0" presId="urn:microsoft.com/office/officeart/2005/8/layout/vList5"/>
    <dgm:cxn modelId="{2203119B-64FC-4642-8B2A-3A4CB3F8E62B}" type="presParOf" srcId="{22275F53-44E7-4FF8-BDAE-895C3C4D32A6}" destId="{46166C41-1D99-4FB1-8FA6-AAF7B91A9FE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59828C3-80D2-4169-BB85-AD7AFD1EAFB0}" type="doc">
      <dgm:prSet loTypeId="urn:microsoft.com/office/officeart/2005/8/layout/target3" loCatId="relationship" qsTypeId="urn:microsoft.com/office/officeart/2005/8/quickstyle/simple5" qsCatId="simple" csTypeId="urn:microsoft.com/office/officeart/2005/8/colors/accent1_2" csCatId="accent1" phldr="1"/>
      <dgm:spPr/>
      <dgm:t>
        <a:bodyPr/>
        <a:lstStyle/>
        <a:p>
          <a:endParaRPr lang="en-US"/>
        </a:p>
      </dgm:t>
    </dgm:pt>
    <dgm:pt modelId="{920281CF-6674-431A-861E-4EF3EAF9A628}">
      <dgm:prSet custT="1"/>
      <dgm:spPr/>
      <dgm:t>
        <a:bodyPr/>
        <a:lstStyle/>
        <a:p>
          <a:pPr rtl="0"/>
          <a:r>
            <a:rPr lang="en-US" sz="2800" dirty="0" smtClean="0">
              <a:solidFill>
                <a:srgbClr val="FF0000"/>
              </a:solidFill>
            </a:rPr>
            <a:t>Volume of gastric content</a:t>
          </a:r>
          <a:endParaRPr lang="en-US" sz="2800" dirty="0">
            <a:solidFill>
              <a:srgbClr val="FF0000"/>
            </a:solidFill>
          </a:endParaRPr>
        </a:p>
      </dgm:t>
    </dgm:pt>
    <dgm:pt modelId="{5B8281B5-3B7A-4BA3-B3F5-0F86D1C97314}" type="parTrans" cxnId="{C29FBB7D-BCC1-4999-8BA5-C9188F9B172C}">
      <dgm:prSet/>
      <dgm:spPr/>
      <dgm:t>
        <a:bodyPr/>
        <a:lstStyle/>
        <a:p>
          <a:endParaRPr lang="en-US"/>
        </a:p>
      </dgm:t>
    </dgm:pt>
    <dgm:pt modelId="{5E1E3830-3B3E-46F3-8137-83C9726A326B}" type="sibTrans" cxnId="{C29FBB7D-BCC1-4999-8BA5-C9188F9B172C}">
      <dgm:prSet/>
      <dgm:spPr/>
      <dgm:t>
        <a:bodyPr/>
        <a:lstStyle/>
        <a:p>
          <a:endParaRPr lang="en-US"/>
        </a:p>
      </dgm:t>
    </dgm:pt>
    <dgm:pt modelId="{C55AF42A-AA50-42D4-A6E3-1217215DA0ED}">
      <dgm:prSet custT="1"/>
      <dgm:spPr/>
      <dgm:t>
        <a:bodyPr/>
        <a:lstStyle/>
        <a:p>
          <a:pPr rtl="0"/>
          <a:r>
            <a:rPr lang="en-US" sz="2800" dirty="0" smtClean="0"/>
            <a:t>Gastric emptying is directly </a:t>
          </a:r>
          <a:r>
            <a:rPr lang="en-US" sz="2800" dirty="0" err="1" smtClean="0"/>
            <a:t>propotional</a:t>
          </a:r>
          <a:r>
            <a:rPr lang="en-US" sz="2800" dirty="0" smtClean="0"/>
            <a:t> to the volume</a:t>
          </a:r>
          <a:endParaRPr lang="en-US" sz="2800" dirty="0"/>
        </a:p>
      </dgm:t>
    </dgm:pt>
    <dgm:pt modelId="{C1FDC32D-7AF6-4A25-A6FA-C0C4666DFA25}" type="parTrans" cxnId="{C538A1FB-DC70-4487-9A6F-2A5ACB4EF416}">
      <dgm:prSet/>
      <dgm:spPr/>
      <dgm:t>
        <a:bodyPr/>
        <a:lstStyle/>
        <a:p>
          <a:endParaRPr lang="en-US"/>
        </a:p>
      </dgm:t>
    </dgm:pt>
    <dgm:pt modelId="{5D055E30-5BAC-4CE7-9871-E088EF567B33}" type="sibTrans" cxnId="{C538A1FB-DC70-4487-9A6F-2A5ACB4EF416}">
      <dgm:prSet/>
      <dgm:spPr/>
      <dgm:t>
        <a:bodyPr/>
        <a:lstStyle/>
        <a:p>
          <a:endParaRPr lang="en-US"/>
        </a:p>
      </dgm:t>
    </dgm:pt>
    <dgm:pt modelId="{B7CD479C-99DD-4040-A3A7-E35540F5E363}">
      <dgm:prSet custT="1"/>
      <dgm:spPr/>
      <dgm:t>
        <a:bodyPr/>
        <a:lstStyle/>
        <a:p>
          <a:pPr rtl="0"/>
          <a:r>
            <a:rPr lang="en-US" sz="2800" dirty="0" smtClean="0">
              <a:solidFill>
                <a:srgbClr val="FF0000"/>
              </a:solidFill>
            </a:rPr>
            <a:t>Consistency of gastric content</a:t>
          </a:r>
          <a:endParaRPr lang="en-US" sz="2800" dirty="0">
            <a:solidFill>
              <a:srgbClr val="FF0000"/>
            </a:solidFill>
          </a:endParaRPr>
        </a:p>
      </dgm:t>
    </dgm:pt>
    <dgm:pt modelId="{73BE24F5-3DDF-4169-891A-FD7DEF5A5880}" type="parTrans" cxnId="{84336066-48D5-446F-9D01-0C39599C9EF3}">
      <dgm:prSet/>
      <dgm:spPr/>
      <dgm:t>
        <a:bodyPr/>
        <a:lstStyle/>
        <a:p>
          <a:endParaRPr lang="en-US"/>
        </a:p>
      </dgm:t>
    </dgm:pt>
    <dgm:pt modelId="{45C5CBB3-F2C3-4286-AF82-4F0AC1663F19}" type="sibTrans" cxnId="{84336066-48D5-446F-9D01-0C39599C9EF3}">
      <dgm:prSet/>
      <dgm:spPr/>
      <dgm:t>
        <a:bodyPr/>
        <a:lstStyle/>
        <a:p>
          <a:endParaRPr lang="en-US"/>
        </a:p>
      </dgm:t>
    </dgm:pt>
    <dgm:pt modelId="{515FE15E-FC18-4663-9E21-4E0295CC2915}">
      <dgm:prSet custT="1"/>
      <dgm:spPr/>
      <dgm:t>
        <a:bodyPr/>
        <a:lstStyle/>
        <a:p>
          <a:pPr rtl="0"/>
          <a:r>
            <a:rPr lang="en-US" sz="2800" dirty="0" smtClean="0"/>
            <a:t>Directly proportional to the consistency liquids pass more easily whereas solid will not pass easily unless it is not converted to semi fluid or fluid</a:t>
          </a:r>
          <a:endParaRPr lang="en-US" sz="2800" dirty="0"/>
        </a:p>
      </dgm:t>
    </dgm:pt>
    <dgm:pt modelId="{167EC666-98A3-4D2E-B0F6-7A97CC8769AA}" type="parTrans" cxnId="{BDDEAD9A-8532-4B8A-BC61-668DEF6AF5F5}">
      <dgm:prSet/>
      <dgm:spPr/>
      <dgm:t>
        <a:bodyPr/>
        <a:lstStyle/>
        <a:p>
          <a:endParaRPr lang="en-US"/>
        </a:p>
      </dgm:t>
    </dgm:pt>
    <dgm:pt modelId="{BC25601F-4997-453E-A2B9-E4B9CCAF3AF8}" type="sibTrans" cxnId="{BDDEAD9A-8532-4B8A-BC61-668DEF6AF5F5}">
      <dgm:prSet/>
      <dgm:spPr/>
      <dgm:t>
        <a:bodyPr/>
        <a:lstStyle/>
        <a:p>
          <a:endParaRPr lang="en-US"/>
        </a:p>
      </dgm:t>
    </dgm:pt>
    <dgm:pt modelId="{67C9C646-3F3A-44B4-833E-E23D2C7E8EC7}" type="pres">
      <dgm:prSet presAssocID="{159828C3-80D2-4169-BB85-AD7AFD1EAFB0}" presName="Name0" presStyleCnt="0">
        <dgm:presLayoutVars>
          <dgm:chMax val="7"/>
          <dgm:dir/>
          <dgm:animLvl val="lvl"/>
          <dgm:resizeHandles val="exact"/>
        </dgm:presLayoutVars>
      </dgm:prSet>
      <dgm:spPr/>
      <dgm:t>
        <a:bodyPr/>
        <a:lstStyle/>
        <a:p>
          <a:endParaRPr lang="en-US"/>
        </a:p>
      </dgm:t>
    </dgm:pt>
    <dgm:pt modelId="{E94DFA01-98E2-4ABD-A2B0-5DA645624C5B}" type="pres">
      <dgm:prSet presAssocID="{920281CF-6674-431A-861E-4EF3EAF9A628}" presName="circle1" presStyleLbl="node1" presStyleIdx="0" presStyleCnt="4"/>
      <dgm:spPr/>
    </dgm:pt>
    <dgm:pt modelId="{6131F28C-E131-4E28-8AFA-8A3E022A5A01}" type="pres">
      <dgm:prSet presAssocID="{920281CF-6674-431A-861E-4EF3EAF9A628}" presName="space" presStyleCnt="0"/>
      <dgm:spPr/>
    </dgm:pt>
    <dgm:pt modelId="{4C0091D6-622F-44FF-911A-DAFC6BBEEFBE}" type="pres">
      <dgm:prSet presAssocID="{920281CF-6674-431A-861E-4EF3EAF9A628}" presName="rect1" presStyleLbl="alignAcc1" presStyleIdx="0" presStyleCnt="4"/>
      <dgm:spPr/>
      <dgm:t>
        <a:bodyPr/>
        <a:lstStyle/>
        <a:p>
          <a:endParaRPr lang="en-US"/>
        </a:p>
      </dgm:t>
    </dgm:pt>
    <dgm:pt modelId="{C25A0963-E2E9-4CDF-A689-4F0638518009}" type="pres">
      <dgm:prSet presAssocID="{C55AF42A-AA50-42D4-A6E3-1217215DA0ED}" presName="vertSpace2" presStyleLbl="node1" presStyleIdx="0" presStyleCnt="4"/>
      <dgm:spPr/>
    </dgm:pt>
    <dgm:pt modelId="{8CB07F5B-3C67-4BD4-88A9-FE7523E20B4F}" type="pres">
      <dgm:prSet presAssocID="{C55AF42A-AA50-42D4-A6E3-1217215DA0ED}" presName="circle2" presStyleLbl="node1" presStyleIdx="1" presStyleCnt="4" custLinFactNeighborX="-847"/>
      <dgm:spPr/>
    </dgm:pt>
    <dgm:pt modelId="{35513B4A-DB32-4E77-9A02-ABD4BAF74567}" type="pres">
      <dgm:prSet presAssocID="{C55AF42A-AA50-42D4-A6E3-1217215DA0ED}" presName="rect2" presStyleLbl="alignAcc1" presStyleIdx="1" presStyleCnt="4"/>
      <dgm:spPr/>
      <dgm:t>
        <a:bodyPr/>
        <a:lstStyle/>
        <a:p>
          <a:endParaRPr lang="en-US"/>
        </a:p>
      </dgm:t>
    </dgm:pt>
    <dgm:pt modelId="{ACF2946F-104E-42DE-8D9A-847F332F351A}" type="pres">
      <dgm:prSet presAssocID="{B7CD479C-99DD-4040-A3A7-E35540F5E363}" presName="vertSpace3" presStyleLbl="node1" presStyleIdx="1" presStyleCnt="4"/>
      <dgm:spPr/>
    </dgm:pt>
    <dgm:pt modelId="{BAA25D35-8229-42F6-B6ED-A74FC9DF3E37}" type="pres">
      <dgm:prSet presAssocID="{B7CD479C-99DD-4040-A3A7-E35540F5E363}" presName="circle3" presStyleLbl="node1" presStyleIdx="2" presStyleCnt="4"/>
      <dgm:spPr/>
    </dgm:pt>
    <dgm:pt modelId="{7A7ED9F6-0BA6-47EF-922F-211BA1FA3424}" type="pres">
      <dgm:prSet presAssocID="{B7CD479C-99DD-4040-A3A7-E35540F5E363}" presName="rect3" presStyleLbl="alignAcc1" presStyleIdx="2" presStyleCnt="4" custLinFactNeighborX="8750" custLinFactNeighborY="-7237"/>
      <dgm:spPr/>
      <dgm:t>
        <a:bodyPr/>
        <a:lstStyle/>
        <a:p>
          <a:endParaRPr lang="en-US"/>
        </a:p>
      </dgm:t>
    </dgm:pt>
    <dgm:pt modelId="{E5085609-BA5C-419E-A8C7-E95DB44A0C25}" type="pres">
      <dgm:prSet presAssocID="{515FE15E-FC18-4663-9E21-4E0295CC2915}" presName="vertSpace4" presStyleLbl="node1" presStyleIdx="2" presStyleCnt="4"/>
      <dgm:spPr/>
    </dgm:pt>
    <dgm:pt modelId="{5E73EF24-8F4F-454A-A144-E8A7CB01921E}" type="pres">
      <dgm:prSet presAssocID="{515FE15E-FC18-4663-9E21-4E0295CC2915}" presName="circle4" presStyleLbl="node1" presStyleIdx="3" presStyleCnt="4" custScaleX="112500" custScaleY="132500" custLinFactNeighborY="12430"/>
      <dgm:spPr/>
    </dgm:pt>
    <dgm:pt modelId="{333EC17E-7AC5-4BB2-9B2A-3B34167CA239}" type="pres">
      <dgm:prSet presAssocID="{515FE15E-FC18-4663-9E21-4E0295CC2915}" presName="rect4" presStyleLbl="alignAcc1" presStyleIdx="3" presStyleCnt="4" custScaleY="132500" custLinFactNeighborY="9944"/>
      <dgm:spPr/>
      <dgm:t>
        <a:bodyPr/>
        <a:lstStyle/>
        <a:p>
          <a:endParaRPr lang="en-US"/>
        </a:p>
      </dgm:t>
    </dgm:pt>
    <dgm:pt modelId="{F2E1E53A-37A0-468B-AD26-68936E8C947F}" type="pres">
      <dgm:prSet presAssocID="{920281CF-6674-431A-861E-4EF3EAF9A628}" presName="rect1ParTxNoCh" presStyleLbl="alignAcc1" presStyleIdx="3" presStyleCnt="4">
        <dgm:presLayoutVars>
          <dgm:chMax val="1"/>
          <dgm:bulletEnabled val="1"/>
        </dgm:presLayoutVars>
      </dgm:prSet>
      <dgm:spPr/>
      <dgm:t>
        <a:bodyPr/>
        <a:lstStyle/>
        <a:p>
          <a:endParaRPr lang="en-US"/>
        </a:p>
      </dgm:t>
    </dgm:pt>
    <dgm:pt modelId="{3BAE9574-C800-4D03-BB0C-A6898289918C}" type="pres">
      <dgm:prSet presAssocID="{C55AF42A-AA50-42D4-A6E3-1217215DA0ED}" presName="rect2ParTxNoCh" presStyleLbl="alignAcc1" presStyleIdx="3" presStyleCnt="4">
        <dgm:presLayoutVars>
          <dgm:chMax val="1"/>
          <dgm:bulletEnabled val="1"/>
        </dgm:presLayoutVars>
      </dgm:prSet>
      <dgm:spPr/>
      <dgm:t>
        <a:bodyPr/>
        <a:lstStyle/>
        <a:p>
          <a:endParaRPr lang="en-US"/>
        </a:p>
      </dgm:t>
    </dgm:pt>
    <dgm:pt modelId="{D49B4886-3128-46CE-9669-75B61DB26535}" type="pres">
      <dgm:prSet presAssocID="{B7CD479C-99DD-4040-A3A7-E35540F5E363}" presName="rect3ParTxNoCh" presStyleLbl="alignAcc1" presStyleIdx="3" presStyleCnt="4">
        <dgm:presLayoutVars>
          <dgm:chMax val="1"/>
          <dgm:bulletEnabled val="1"/>
        </dgm:presLayoutVars>
      </dgm:prSet>
      <dgm:spPr/>
      <dgm:t>
        <a:bodyPr/>
        <a:lstStyle/>
        <a:p>
          <a:endParaRPr lang="en-US"/>
        </a:p>
      </dgm:t>
    </dgm:pt>
    <dgm:pt modelId="{362B57D6-863E-46A5-950A-AB4520EB0903}" type="pres">
      <dgm:prSet presAssocID="{515FE15E-FC18-4663-9E21-4E0295CC2915}" presName="rect4ParTxNoCh" presStyleLbl="alignAcc1" presStyleIdx="3" presStyleCnt="4">
        <dgm:presLayoutVars>
          <dgm:chMax val="1"/>
          <dgm:bulletEnabled val="1"/>
        </dgm:presLayoutVars>
      </dgm:prSet>
      <dgm:spPr/>
      <dgm:t>
        <a:bodyPr/>
        <a:lstStyle/>
        <a:p>
          <a:endParaRPr lang="en-US"/>
        </a:p>
      </dgm:t>
    </dgm:pt>
  </dgm:ptLst>
  <dgm:cxnLst>
    <dgm:cxn modelId="{50242230-5E5E-4DED-B53B-5831467E22FA}" type="presOf" srcId="{B7CD479C-99DD-4040-A3A7-E35540F5E363}" destId="{D49B4886-3128-46CE-9669-75B61DB26535}" srcOrd="1" destOrd="0" presId="urn:microsoft.com/office/officeart/2005/8/layout/target3"/>
    <dgm:cxn modelId="{BDDEAD9A-8532-4B8A-BC61-668DEF6AF5F5}" srcId="{159828C3-80D2-4169-BB85-AD7AFD1EAFB0}" destId="{515FE15E-FC18-4663-9E21-4E0295CC2915}" srcOrd="3" destOrd="0" parTransId="{167EC666-98A3-4D2E-B0F6-7A97CC8769AA}" sibTransId="{BC25601F-4997-453E-A2B9-E4B9CCAF3AF8}"/>
    <dgm:cxn modelId="{B7C472DE-8DEB-42ED-9E59-59838529B373}" type="presOf" srcId="{515FE15E-FC18-4663-9E21-4E0295CC2915}" destId="{333EC17E-7AC5-4BB2-9B2A-3B34167CA239}" srcOrd="0" destOrd="0" presId="urn:microsoft.com/office/officeart/2005/8/layout/target3"/>
    <dgm:cxn modelId="{74FD3BFC-1F56-49A1-9880-A29EBCD230EE}" type="presOf" srcId="{C55AF42A-AA50-42D4-A6E3-1217215DA0ED}" destId="{35513B4A-DB32-4E77-9A02-ABD4BAF74567}" srcOrd="0" destOrd="0" presId="urn:microsoft.com/office/officeart/2005/8/layout/target3"/>
    <dgm:cxn modelId="{84336066-48D5-446F-9D01-0C39599C9EF3}" srcId="{159828C3-80D2-4169-BB85-AD7AFD1EAFB0}" destId="{B7CD479C-99DD-4040-A3A7-E35540F5E363}" srcOrd="2" destOrd="0" parTransId="{73BE24F5-3DDF-4169-891A-FD7DEF5A5880}" sibTransId="{45C5CBB3-F2C3-4286-AF82-4F0AC1663F19}"/>
    <dgm:cxn modelId="{7D0BA4D7-3F89-40AD-B51A-81237CCE95FF}" type="presOf" srcId="{159828C3-80D2-4169-BB85-AD7AFD1EAFB0}" destId="{67C9C646-3F3A-44B4-833E-E23D2C7E8EC7}" srcOrd="0" destOrd="0" presId="urn:microsoft.com/office/officeart/2005/8/layout/target3"/>
    <dgm:cxn modelId="{2F1788B8-55C0-4663-9414-088CC762FA8D}" type="presOf" srcId="{C55AF42A-AA50-42D4-A6E3-1217215DA0ED}" destId="{3BAE9574-C800-4D03-BB0C-A6898289918C}" srcOrd="1" destOrd="0" presId="urn:microsoft.com/office/officeart/2005/8/layout/target3"/>
    <dgm:cxn modelId="{A09D18FC-3ECB-4E28-94A3-E96B03886D19}" type="presOf" srcId="{920281CF-6674-431A-861E-4EF3EAF9A628}" destId="{F2E1E53A-37A0-468B-AD26-68936E8C947F}" srcOrd="1" destOrd="0" presId="urn:microsoft.com/office/officeart/2005/8/layout/target3"/>
    <dgm:cxn modelId="{C8E833C6-5A0E-4066-B3BD-EED34F218EA9}" type="presOf" srcId="{920281CF-6674-431A-861E-4EF3EAF9A628}" destId="{4C0091D6-622F-44FF-911A-DAFC6BBEEFBE}" srcOrd="0" destOrd="0" presId="urn:microsoft.com/office/officeart/2005/8/layout/target3"/>
    <dgm:cxn modelId="{E80AC0AA-E543-42D7-9972-CFB72AD1DB36}" type="presOf" srcId="{B7CD479C-99DD-4040-A3A7-E35540F5E363}" destId="{7A7ED9F6-0BA6-47EF-922F-211BA1FA3424}" srcOrd="0" destOrd="0" presId="urn:microsoft.com/office/officeart/2005/8/layout/target3"/>
    <dgm:cxn modelId="{C538A1FB-DC70-4487-9A6F-2A5ACB4EF416}" srcId="{159828C3-80D2-4169-BB85-AD7AFD1EAFB0}" destId="{C55AF42A-AA50-42D4-A6E3-1217215DA0ED}" srcOrd="1" destOrd="0" parTransId="{C1FDC32D-7AF6-4A25-A6FA-C0C4666DFA25}" sibTransId="{5D055E30-5BAC-4CE7-9871-E088EF567B33}"/>
    <dgm:cxn modelId="{C29FBB7D-BCC1-4999-8BA5-C9188F9B172C}" srcId="{159828C3-80D2-4169-BB85-AD7AFD1EAFB0}" destId="{920281CF-6674-431A-861E-4EF3EAF9A628}" srcOrd="0" destOrd="0" parTransId="{5B8281B5-3B7A-4BA3-B3F5-0F86D1C97314}" sibTransId="{5E1E3830-3B3E-46F3-8137-83C9726A326B}"/>
    <dgm:cxn modelId="{09BB9C41-D6BD-4466-90A9-135D49661497}" type="presOf" srcId="{515FE15E-FC18-4663-9E21-4E0295CC2915}" destId="{362B57D6-863E-46A5-950A-AB4520EB0903}" srcOrd="1" destOrd="0" presId="urn:microsoft.com/office/officeart/2005/8/layout/target3"/>
    <dgm:cxn modelId="{404A6340-481D-4A71-B0B3-B3511E3D3E92}" type="presParOf" srcId="{67C9C646-3F3A-44B4-833E-E23D2C7E8EC7}" destId="{E94DFA01-98E2-4ABD-A2B0-5DA645624C5B}" srcOrd="0" destOrd="0" presId="urn:microsoft.com/office/officeart/2005/8/layout/target3"/>
    <dgm:cxn modelId="{F5E18DAB-8238-4CDF-873A-5D8170CFB08D}" type="presParOf" srcId="{67C9C646-3F3A-44B4-833E-E23D2C7E8EC7}" destId="{6131F28C-E131-4E28-8AFA-8A3E022A5A01}" srcOrd="1" destOrd="0" presId="urn:microsoft.com/office/officeart/2005/8/layout/target3"/>
    <dgm:cxn modelId="{93386282-701D-4D15-969B-C2FB41BB4DC8}" type="presParOf" srcId="{67C9C646-3F3A-44B4-833E-E23D2C7E8EC7}" destId="{4C0091D6-622F-44FF-911A-DAFC6BBEEFBE}" srcOrd="2" destOrd="0" presId="urn:microsoft.com/office/officeart/2005/8/layout/target3"/>
    <dgm:cxn modelId="{A9BCAD62-DE91-43AF-8224-936D873AF864}" type="presParOf" srcId="{67C9C646-3F3A-44B4-833E-E23D2C7E8EC7}" destId="{C25A0963-E2E9-4CDF-A689-4F0638518009}" srcOrd="3" destOrd="0" presId="urn:microsoft.com/office/officeart/2005/8/layout/target3"/>
    <dgm:cxn modelId="{A3F601EE-321A-4A27-B377-F93BBA640F38}" type="presParOf" srcId="{67C9C646-3F3A-44B4-833E-E23D2C7E8EC7}" destId="{8CB07F5B-3C67-4BD4-88A9-FE7523E20B4F}" srcOrd="4" destOrd="0" presId="urn:microsoft.com/office/officeart/2005/8/layout/target3"/>
    <dgm:cxn modelId="{6A7C29AA-FE7C-4049-A7AC-B7B5CDAEF5B0}" type="presParOf" srcId="{67C9C646-3F3A-44B4-833E-E23D2C7E8EC7}" destId="{35513B4A-DB32-4E77-9A02-ABD4BAF74567}" srcOrd="5" destOrd="0" presId="urn:microsoft.com/office/officeart/2005/8/layout/target3"/>
    <dgm:cxn modelId="{60A02944-F9AE-4D47-933F-CB6480D6F063}" type="presParOf" srcId="{67C9C646-3F3A-44B4-833E-E23D2C7E8EC7}" destId="{ACF2946F-104E-42DE-8D9A-847F332F351A}" srcOrd="6" destOrd="0" presId="urn:microsoft.com/office/officeart/2005/8/layout/target3"/>
    <dgm:cxn modelId="{B4489DE4-FB8F-4757-B3FA-F78DF5FE165C}" type="presParOf" srcId="{67C9C646-3F3A-44B4-833E-E23D2C7E8EC7}" destId="{BAA25D35-8229-42F6-B6ED-A74FC9DF3E37}" srcOrd="7" destOrd="0" presId="urn:microsoft.com/office/officeart/2005/8/layout/target3"/>
    <dgm:cxn modelId="{666319C6-1CED-42D6-A185-3F0CF06330A4}" type="presParOf" srcId="{67C9C646-3F3A-44B4-833E-E23D2C7E8EC7}" destId="{7A7ED9F6-0BA6-47EF-922F-211BA1FA3424}" srcOrd="8" destOrd="0" presId="urn:microsoft.com/office/officeart/2005/8/layout/target3"/>
    <dgm:cxn modelId="{9E0332B9-825C-4844-8CB9-7444551B8916}" type="presParOf" srcId="{67C9C646-3F3A-44B4-833E-E23D2C7E8EC7}" destId="{E5085609-BA5C-419E-A8C7-E95DB44A0C25}" srcOrd="9" destOrd="0" presId="urn:microsoft.com/office/officeart/2005/8/layout/target3"/>
    <dgm:cxn modelId="{4872E3D7-0C0D-4401-941C-B5CAA97A8695}" type="presParOf" srcId="{67C9C646-3F3A-44B4-833E-E23D2C7E8EC7}" destId="{5E73EF24-8F4F-454A-A144-E8A7CB01921E}" srcOrd="10" destOrd="0" presId="urn:microsoft.com/office/officeart/2005/8/layout/target3"/>
    <dgm:cxn modelId="{E6EE540C-4C27-4BFD-9E72-48E153669440}" type="presParOf" srcId="{67C9C646-3F3A-44B4-833E-E23D2C7E8EC7}" destId="{333EC17E-7AC5-4BB2-9B2A-3B34167CA239}" srcOrd="11" destOrd="0" presId="urn:microsoft.com/office/officeart/2005/8/layout/target3"/>
    <dgm:cxn modelId="{22B76646-6083-45E2-9952-CAB8F92D3FD7}" type="presParOf" srcId="{67C9C646-3F3A-44B4-833E-E23D2C7E8EC7}" destId="{F2E1E53A-37A0-468B-AD26-68936E8C947F}" srcOrd="12" destOrd="0" presId="urn:microsoft.com/office/officeart/2005/8/layout/target3"/>
    <dgm:cxn modelId="{9CCD1567-EC97-440D-8AE6-126A311164BE}" type="presParOf" srcId="{67C9C646-3F3A-44B4-833E-E23D2C7E8EC7}" destId="{3BAE9574-C800-4D03-BB0C-A6898289918C}" srcOrd="13" destOrd="0" presId="urn:microsoft.com/office/officeart/2005/8/layout/target3"/>
    <dgm:cxn modelId="{C6EA0658-D7B6-48A0-9F4C-31EBB255362D}" type="presParOf" srcId="{67C9C646-3F3A-44B4-833E-E23D2C7E8EC7}" destId="{D49B4886-3128-46CE-9669-75B61DB26535}" srcOrd="14" destOrd="0" presId="urn:microsoft.com/office/officeart/2005/8/layout/target3"/>
    <dgm:cxn modelId="{1353A2FC-CE8D-498E-9D1A-056375060441}" type="presParOf" srcId="{67C9C646-3F3A-44B4-833E-E23D2C7E8EC7}" destId="{362B57D6-863E-46A5-950A-AB4520EB0903}"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4108D42-F63B-4270-93B8-C31FA986480F}"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B7F7170B-E96A-4560-8DEB-0B1110F936FE}">
      <dgm:prSet custT="1"/>
      <dgm:spPr/>
      <dgm:t>
        <a:bodyPr/>
        <a:lstStyle/>
        <a:p>
          <a:pPr rtl="0"/>
          <a:r>
            <a:rPr lang="en-US" sz="2800" dirty="0" smtClean="0">
              <a:solidFill>
                <a:srgbClr val="FF0000"/>
              </a:solidFill>
            </a:rPr>
            <a:t>Gastric factors that promote emptying</a:t>
          </a:r>
          <a:endParaRPr lang="en-US" sz="2800" dirty="0">
            <a:solidFill>
              <a:srgbClr val="FF0000"/>
            </a:solidFill>
          </a:endParaRPr>
        </a:p>
      </dgm:t>
    </dgm:pt>
    <dgm:pt modelId="{0ED4A18E-E9DD-4E06-B000-353AD7D56137}" type="parTrans" cxnId="{DD616ECF-7848-43C8-BE3A-CC7EEE6D51AA}">
      <dgm:prSet/>
      <dgm:spPr/>
      <dgm:t>
        <a:bodyPr/>
        <a:lstStyle/>
        <a:p>
          <a:endParaRPr lang="en-US"/>
        </a:p>
      </dgm:t>
    </dgm:pt>
    <dgm:pt modelId="{4E3F0619-AD3D-4C14-BF0A-6B6A28BD9182}" type="sibTrans" cxnId="{DD616ECF-7848-43C8-BE3A-CC7EEE6D51AA}">
      <dgm:prSet/>
      <dgm:spPr/>
      <dgm:t>
        <a:bodyPr/>
        <a:lstStyle/>
        <a:p>
          <a:endParaRPr lang="en-US"/>
        </a:p>
      </dgm:t>
    </dgm:pt>
    <dgm:pt modelId="{E6EB7895-EF36-45F1-AF6B-2F083ADB2DF0}">
      <dgm:prSet custT="1"/>
      <dgm:spPr/>
      <dgm:t>
        <a:bodyPr/>
        <a:lstStyle/>
        <a:p>
          <a:pPr rtl="0"/>
          <a:r>
            <a:rPr lang="en-US" sz="2800" dirty="0" smtClean="0">
              <a:solidFill>
                <a:srgbClr val="FFFF00"/>
              </a:solidFill>
            </a:rPr>
            <a:t>Increased food volume increases emptying</a:t>
          </a:r>
          <a:endParaRPr lang="en-US" sz="2800" dirty="0">
            <a:solidFill>
              <a:srgbClr val="FFFF00"/>
            </a:solidFill>
          </a:endParaRPr>
        </a:p>
      </dgm:t>
    </dgm:pt>
    <dgm:pt modelId="{36517A47-25E0-46A8-9EEA-917AB2BE87C9}" type="parTrans" cxnId="{B2B24256-9A79-4BD4-8288-6A578EB6215B}">
      <dgm:prSet/>
      <dgm:spPr/>
      <dgm:t>
        <a:bodyPr/>
        <a:lstStyle/>
        <a:p>
          <a:endParaRPr lang="en-US"/>
        </a:p>
      </dgm:t>
    </dgm:pt>
    <dgm:pt modelId="{205F56AE-C593-46B3-9069-99F67B57AA0F}" type="sibTrans" cxnId="{B2B24256-9A79-4BD4-8288-6A578EB6215B}">
      <dgm:prSet/>
      <dgm:spPr/>
      <dgm:t>
        <a:bodyPr/>
        <a:lstStyle/>
        <a:p>
          <a:endParaRPr lang="en-US"/>
        </a:p>
      </dgm:t>
    </dgm:pt>
    <dgm:pt modelId="{E8589870-3619-40EA-AD88-AAD5C7347A96}">
      <dgm:prSet custT="1"/>
      <dgm:spPr/>
      <dgm:t>
        <a:bodyPr/>
        <a:lstStyle/>
        <a:p>
          <a:pPr rtl="0"/>
          <a:r>
            <a:rPr lang="en-US" sz="2800" dirty="0" smtClean="0"/>
            <a:t>Increased food volume</a:t>
          </a:r>
          <a:endParaRPr lang="en-US" sz="2800" dirty="0"/>
        </a:p>
      </dgm:t>
    </dgm:pt>
    <dgm:pt modelId="{375B4BB1-7640-408E-84BE-C26A02109B79}" type="parTrans" cxnId="{B71FE59E-B354-4605-8113-D9D324F656F8}">
      <dgm:prSet/>
      <dgm:spPr/>
      <dgm:t>
        <a:bodyPr/>
        <a:lstStyle/>
        <a:p>
          <a:endParaRPr lang="en-US"/>
        </a:p>
      </dgm:t>
    </dgm:pt>
    <dgm:pt modelId="{86DFE240-B280-4932-802D-B7AA1D669176}" type="sibTrans" cxnId="{B71FE59E-B354-4605-8113-D9D324F656F8}">
      <dgm:prSet/>
      <dgm:spPr/>
      <dgm:t>
        <a:bodyPr/>
        <a:lstStyle/>
        <a:p>
          <a:endParaRPr lang="en-US"/>
        </a:p>
      </dgm:t>
    </dgm:pt>
    <dgm:pt modelId="{A985595F-FB15-4338-ABBA-5713C48F1FBC}">
      <dgm:prSet custT="1"/>
      <dgm:spPr/>
      <dgm:t>
        <a:bodyPr/>
        <a:lstStyle/>
        <a:p>
          <a:pPr rtl="0"/>
          <a:r>
            <a:rPr lang="en-US" sz="2800" dirty="0" smtClean="0"/>
            <a:t>Causes stretching of wall of the stomach</a:t>
          </a:r>
          <a:endParaRPr lang="en-US" sz="2800" dirty="0"/>
        </a:p>
      </dgm:t>
    </dgm:pt>
    <dgm:pt modelId="{4405AF4D-B712-43BD-8230-2EA062E35EBA}" type="parTrans" cxnId="{1AA5904C-5600-4D71-B2C3-906A3FEE0905}">
      <dgm:prSet/>
      <dgm:spPr/>
      <dgm:t>
        <a:bodyPr/>
        <a:lstStyle/>
        <a:p>
          <a:endParaRPr lang="en-US"/>
        </a:p>
      </dgm:t>
    </dgm:pt>
    <dgm:pt modelId="{3DE95E43-D8CD-4EF8-84A1-8C6CCAAB6C8D}" type="sibTrans" cxnId="{1AA5904C-5600-4D71-B2C3-906A3FEE0905}">
      <dgm:prSet/>
      <dgm:spPr/>
      <dgm:t>
        <a:bodyPr/>
        <a:lstStyle/>
        <a:p>
          <a:endParaRPr lang="en-US"/>
        </a:p>
      </dgm:t>
    </dgm:pt>
    <dgm:pt modelId="{D7969AB8-9A5F-432B-AE36-ACC36D2877AD}">
      <dgm:prSet custT="1"/>
      <dgm:spPr/>
      <dgm:t>
        <a:bodyPr/>
        <a:lstStyle/>
        <a:p>
          <a:pPr rtl="0"/>
          <a:r>
            <a:rPr lang="en-US" sz="2800" dirty="0" smtClean="0"/>
            <a:t>Elicit local </a:t>
          </a:r>
          <a:r>
            <a:rPr lang="en-US" sz="2800" dirty="0" err="1" smtClean="0"/>
            <a:t>myentric</a:t>
          </a:r>
          <a:r>
            <a:rPr lang="en-US" sz="2800" dirty="0" smtClean="0"/>
            <a:t> reflexes in the wall</a:t>
          </a:r>
          <a:endParaRPr lang="en-US" sz="2800" dirty="0"/>
        </a:p>
      </dgm:t>
    </dgm:pt>
    <dgm:pt modelId="{7345197F-D3C8-4684-9DAF-5D3DCD71B035}" type="parTrans" cxnId="{B1B0EC41-28E0-4BB7-9FD0-9BD5767A4AE9}">
      <dgm:prSet/>
      <dgm:spPr/>
      <dgm:t>
        <a:bodyPr/>
        <a:lstStyle/>
        <a:p>
          <a:endParaRPr lang="en-US"/>
        </a:p>
      </dgm:t>
    </dgm:pt>
    <dgm:pt modelId="{83E1A94B-F576-4746-9E21-171112DDE5D5}" type="sibTrans" cxnId="{B1B0EC41-28E0-4BB7-9FD0-9BD5767A4AE9}">
      <dgm:prSet/>
      <dgm:spPr/>
      <dgm:t>
        <a:bodyPr/>
        <a:lstStyle/>
        <a:p>
          <a:endParaRPr lang="en-US"/>
        </a:p>
      </dgm:t>
    </dgm:pt>
    <dgm:pt modelId="{98F70216-5F0B-4FBB-9700-3F71B8A87FDB}">
      <dgm:prSet custT="1"/>
      <dgm:spPr/>
      <dgm:t>
        <a:bodyPr/>
        <a:lstStyle/>
        <a:p>
          <a:pPr rtl="0"/>
          <a:r>
            <a:rPr lang="en-US" sz="2800" dirty="0" smtClean="0"/>
            <a:t>Increases the activity of the pyloric pump and slightly inhibit the pylorus</a:t>
          </a:r>
          <a:endParaRPr lang="en-US" sz="2800" dirty="0"/>
        </a:p>
      </dgm:t>
    </dgm:pt>
    <dgm:pt modelId="{C2036BBE-C4F8-4E9D-84BB-34C49098736C}" type="parTrans" cxnId="{8A77BDC5-EF08-40BB-A38C-57921487EF45}">
      <dgm:prSet/>
      <dgm:spPr/>
      <dgm:t>
        <a:bodyPr/>
        <a:lstStyle/>
        <a:p>
          <a:endParaRPr lang="en-US"/>
        </a:p>
      </dgm:t>
    </dgm:pt>
    <dgm:pt modelId="{826795B4-EFCA-48D8-B7D8-0890C7A907C8}" type="sibTrans" cxnId="{8A77BDC5-EF08-40BB-A38C-57921487EF45}">
      <dgm:prSet/>
      <dgm:spPr/>
      <dgm:t>
        <a:bodyPr/>
        <a:lstStyle/>
        <a:p>
          <a:endParaRPr lang="en-US"/>
        </a:p>
      </dgm:t>
    </dgm:pt>
    <dgm:pt modelId="{B5A01092-BBCF-4BB9-97BF-926FD72F6ECD}" type="pres">
      <dgm:prSet presAssocID="{C4108D42-F63B-4270-93B8-C31FA986480F}" presName="Name0" presStyleCnt="0">
        <dgm:presLayoutVars>
          <dgm:dir/>
          <dgm:animLvl val="lvl"/>
          <dgm:resizeHandles val="exact"/>
        </dgm:presLayoutVars>
      </dgm:prSet>
      <dgm:spPr/>
      <dgm:t>
        <a:bodyPr/>
        <a:lstStyle/>
        <a:p>
          <a:endParaRPr lang="en-US"/>
        </a:p>
      </dgm:t>
    </dgm:pt>
    <dgm:pt modelId="{E1D1C3BB-85FD-434E-B65C-FE97324F3448}" type="pres">
      <dgm:prSet presAssocID="{98F70216-5F0B-4FBB-9700-3F71B8A87FDB}" presName="boxAndChildren" presStyleCnt="0"/>
      <dgm:spPr/>
    </dgm:pt>
    <dgm:pt modelId="{54F2F3AE-F9F6-43AE-883F-63AA6645A3FF}" type="pres">
      <dgm:prSet presAssocID="{98F70216-5F0B-4FBB-9700-3F71B8A87FDB}" presName="parentTextBox" presStyleLbl="node1" presStyleIdx="0" presStyleCnt="6"/>
      <dgm:spPr/>
      <dgm:t>
        <a:bodyPr/>
        <a:lstStyle/>
        <a:p>
          <a:endParaRPr lang="en-US"/>
        </a:p>
      </dgm:t>
    </dgm:pt>
    <dgm:pt modelId="{AD9714D5-7CCD-47BB-9D13-C798009E93D4}" type="pres">
      <dgm:prSet presAssocID="{83E1A94B-F576-4746-9E21-171112DDE5D5}" presName="sp" presStyleCnt="0"/>
      <dgm:spPr/>
    </dgm:pt>
    <dgm:pt modelId="{F51A6FDD-D5FF-4FC5-A920-41B79758F8B9}" type="pres">
      <dgm:prSet presAssocID="{D7969AB8-9A5F-432B-AE36-ACC36D2877AD}" presName="arrowAndChildren" presStyleCnt="0"/>
      <dgm:spPr/>
    </dgm:pt>
    <dgm:pt modelId="{79ACCE6E-415C-437D-BF8B-4ECD71C536B7}" type="pres">
      <dgm:prSet presAssocID="{D7969AB8-9A5F-432B-AE36-ACC36D2877AD}" presName="parentTextArrow" presStyleLbl="node1" presStyleIdx="1" presStyleCnt="6"/>
      <dgm:spPr/>
      <dgm:t>
        <a:bodyPr/>
        <a:lstStyle/>
        <a:p>
          <a:endParaRPr lang="en-US"/>
        </a:p>
      </dgm:t>
    </dgm:pt>
    <dgm:pt modelId="{5804C5A6-7D7A-4A71-9B74-82BC8BBF0C6D}" type="pres">
      <dgm:prSet presAssocID="{3DE95E43-D8CD-4EF8-84A1-8C6CCAAB6C8D}" presName="sp" presStyleCnt="0"/>
      <dgm:spPr/>
    </dgm:pt>
    <dgm:pt modelId="{07137A0D-0726-46AC-8206-BE8889592C2C}" type="pres">
      <dgm:prSet presAssocID="{A985595F-FB15-4338-ABBA-5713C48F1FBC}" presName="arrowAndChildren" presStyleCnt="0"/>
      <dgm:spPr/>
    </dgm:pt>
    <dgm:pt modelId="{EFCCAF33-1728-4639-8670-DC34AD5035D8}" type="pres">
      <dgm:prSet presAssocID="{A985595F-FB15-4338-ABBA-5713C48F1FBC}" presName="parentTextArrow" presStyleLbl="node1" presStyleIdx="2" presStyleCnt="6"/>
      <dgm:spPr/>
      <dgm:t>
        <a:bodyPr/>
        <a:lstStyle/>
        <a:p>
          <a:endParaRPr lang="en-US"/>
        </a:p>
      </dgm:t>
    </dgm:pt>
    <dgm:pt modelId="{E70D105D-C954-44A7-908B-CB11B221C598}" type="pres">
      <dgm:prSet presAssocID="{86DFE240-B280-4932-802D-B7AA1D669176}" presName="sp" presStyleCnt="0"/>
      <dgm:spPr/>
    </dgm:pt>
    <dgm:pt modelId="{78948319-9D50-4B2B-A976-5C7AFB9F18EC}" type="pres">
      <dgm:prSet presAssocID="{E8589870-3619-40EA-AD88-AAD5C7347A96}" presName="arrowAndChildren" presStyleCnt="0"/>
      <dgm:spPr/>
    </dgm:pt>
    <dgm:pt modelId="{057D2EA6-7C60-4B76-AA53-D1120EA4A534}" type="pres">
      <dgm:prSet presAssocID="{E8589870-3619-40EA-AD88-AAD5C7347A96}" presName="parentTextArrow" presStyleLbl="node1" presStyleIdx="3" presStyleCnt="6"/>
      <dgm:spPr/>
      <dgm:t>
        <a:bodyPr/>
        <a:lstStyle/>
        <a:p>
          <a:endParaRPr lang="en-US"/>
        </a:p>
      </dgm:t>
    </dgm:pt>
    <dgm:pt modelId="{65917875-7187-47F8-B475-9DB3ED8146CD}" type="pres">
      <dgm:prSet presAssocID="{205F56AE-C593-46B3-9069-99F67B57AA0F}" presName="sp" presStyleCnt="0"/>
      <dgm:spPr/>
    </dgm:pt>
    <dgm:pt modelId="{C94F069C-074D-4A05-B11D-2AC3EAEB475F}" type="pres">
      <dgm:prSet presAssocID="{E6EB7895-EF36-45F1-AF6B-2F083ADB2DF0}" presName="arrowAndChildren" presStyleCnt="0"/>
      <dgm:spPr/>
    </dgm:pt>
    <dgm:pt modelId="{351DE3E7-B1D5-4BDE-8202-5DF20E2F0D56}" type="pres">
      <dgm:prSet presAssocID="{E6EB7895-EF36-45F1-AF6B-2F083ADB2DF0}" presName="parentTextArrow" presStyleLbl="node1" presStyleIdx="4" presStyleCnt="6"/>
      <dgm:spPr/>
      <dgm:t>
        <a:bodyPr/>
        <a:lstStyle/>
        <a:p>
          <a:endParaRPr lang="en-US"/>
        </a:p>
      </dgm:t>
    </dgm:pt>
    <dgm:pt modelId="{C64E7A49-9D49-43ED-9A62-692A0E8CB3C0}" type="pres">
      <dgm:prSet presAssocID="{4E3F0619-AD3D-4C14-BF0A-6B6A28BD9182}" presName="sp" presStyleCnt="0"/>
      <dgm:spPr/>
    </dgm:pt>
    <dgm:pt modelId="{F116A0EF-9D2B-4DF1-9E56-209B313497BF}" type="pres">
      <dgm:prSet presAssocID="{B7F7170B-E96A-4560-8DEB-0B1110F936FE}" presName="arrowAndChildren" presStyleCnt="0"/>
      <dgm:spPr/>
    </dgm:pt>
    <dgm:pt modelId="{CCF93D82-C65B-48DE-A4A3-3107D36A2261}" type="pres">
      <dgm:prSet presAssocID="{B7F7170B-E96A-4560-8DEB-0B1110F936FE}" presName="parentTextArrow" presStyleLbl="node1" presStyleIdx="5" presStyleCnt="6"/>
      <dgm:spPr/>
      <dgm:t>
        <a:bodyPr/>
        <a:lstStyle/>
        <a:p>
          <a:endParaRPr lang="en-US"/>
        </a:p>
      </dgm:t>
    </dgm:pt>
  </dgm:ptLst>
  <dgm:cxnLst>
    <dgm:cxn modelId="{584D3104-9908-4929-AAD2-DF36375D5550}" type="presOf" srcId="{B7F7170B-E96A-4560-8DEB-0B1110F936FE}" destId="{CCF93D82-C65B-48DE-A4A3-3107D36A2261}" srcOrd="0" destOrd="0" presId="urn:microsoft.com/office/officeart/2005/8/layout/process4"/>
    <dgm:cxn modelId="{B2B24256-9A79-4BD4-8288-6A578EB6215B}" srcId="{C4108D42-F63B-4270-93B8-C31FA986480F}" destId="{E6EB7895-EF36-45F1-AF6B-2F083ADB2DF0}" srcOrd="1" destOrd="0" parTransId="{36517A47-25E0-46A8-9EEA-917AB2BE87C9}" sibTransId="{205F56AE-C593-46B3-9069-99F67B57AA0F}"/>
    <dgm:cxn modelId="{D18A4525-15F4-4ADD-A682-51BC6D58E31B}" type="presOf" srcId="{98F70216-5F0B-4FBB-9700-3F71B8A87FDB}" destId="{54F2F3AE-F9F6-43AE-883F-63AA6645A3FF}" srcOrd="0" destOrd="0" presId="urn:microsoft.com/office/officeart/2005/8/layout/process4"/>
    <dgm:cxn modelId="{8A77BDC5-EF08-40BB-A38C-57921487EF45}" srcId="{C4108D42-F63B-4270-93B8-C31FA986480F}" destId="{98F70216-5F0B-4FBB-9700-3F71B8A87FDB}" srcOrd="5" destOrd="0" parTransId="{C2036BBE-C4F8-4E9D-84BB-34C49098736C}" sibTransId="{826795B4-EFCA-48D8-B7D8-0890C7A907C8}"/>
    <dgm:cxn modelId="{B71FE59E-B354-4605-8113-D9D324F656F8}" srcId="{C4108D42-F63B-4270-93B8-C31FA986480F}" destId="{E8589870-3619-40EA-AD88-AAD5C7347A96}" srcOrd="2" destOrd="0" parTransId="{375B4BB1-7640-408E-84BE-C26A02109B79}" sibTransId="{86DFE240-B280-4932-802D-B7AA1D669176}"/>
    <dgm:cxn modelId="{061ADFA0-D9E8-4B03-A285-40602F0A5208}" type="presOf" srcId="{E6EB7895-EF36-45F1-AF6B-2F083ADB2DF0}" destId="{351DE3E7-B1D5-4BDE-8202-5DF20E2F0D56}" srcOrd="0" destOrd="0" presId="urn:microsoft.com/office/officeart/2005/8/layout/process4"/>
    <dgm:cxn modelId="{1AA5904C-5600-4D71-B2C3-906A3FEE0905}" srcId="{C4108D42-F63B-4270-93B8-C31FA986480F}" destId="{A985595F-FB15-4338-ABBA-5713C48F1FBC}" srcOrd="3" destOrd="0" parTransId="{4405AF4D-B712-43BD-8230-2EA062E35EBA}" sibTransId="{3DE95E43-D8CD-4EF8-84A1-8C6CCAAB6C8D}"/>
    <dgm:cxn modelId="{B1B0EC41-28E0-4BB7-9FD0-9BD5767A4AE9}" srcId="{C4108D42-F63B-4270-93B8-C31FA986480F}" destId="{D7969AB8-9A5F-432B-AE36-ACC36D2877AD}" srcOrd="4" destOrd="0" parTransId="{7345197F-D3C8-4684-9DAF-5D3DCD71B035}" sibTransId="{83E1A94B-F576-4746-9E21-171112DDE5D5}"/>
    <dgm:cxn modelId="{9FA58115-95B9-4E5C-99AB-C123D6D6983F}" type="presOf" srcId="{C4108D42-F63B-4270-93B8-C31FA986480F}" destId="{B5A01092-BBCF-4BB9-97BF-926FD72F6ECD}" srcOrd="0" destOrd="0" presId="urn:microsoft.com/office/officeart/2005/8/layout/process4"/>
    <dgm:cxn modelId="{DD616ECF-7848-43C8-BE3A-CC7EEE6D51AA}" srcId="{C4108D42-F63B-4270-93B8-C31FA986480F}" destId="{B7F7170B-E96A-4560-8DEB-0B1110F936FE}" srcOrd="0" destOrd="0" parTransId="{0ED4A18E-E9DD-4E06-B000-353AD7D56137}" sibTransId="{4E3F0619-AD3D-4C14-BF0A-6B6A28BD9182}"/>
    <dgm:cxn modelId="{A3C683B5-B28D-469C-9AAE-C47E90E6EC55}" type="presOf" srcId="{E8589870-3619-40EA-AD88-AAD5C7347A96}" destId="{057D2EA6-7C60-4B76-AA53-D1120EA4A534}" srcOrd="0" destOrd="0" presId="urn:microsoft.com/office/officeart/2005/8/layout/process4"/>
    <dgm:cxn modelId="{9F315F6B-252F-49BD-B9CB-5CCA8F418633}" type="presOf" srcId="{D7969AB8-9A5F-432B-AE36-ACC36D2877AD}" destId="{79ACCE6E-415C-437D-BF8B-4ECD71C536B7}" srcOrd="0" destOrd="0" presId="urn:microsoft.com/office/officeart/2005/8/layout/process4"/>
    <dgm:cxn modelId="{6E3A8FF2-E844-4DB6-B9D5-0B0E52B63C45}" type="presOf" srcId="{A985595F-FB15-4338-ABBA-5713C48F1FBC}" destId="{EFCCAF33-1728-4639-8670-DC34AD5035D8}" srcOrd="0" destOrd="0" presId="urn:microsoft.com/office/officeart/2005/8/layout/process4"/>
    <dgm:cxn modelId="{129AB656-E52B-44C3-8A28-EA88513C3B9D}" type="presParOf" srcId="{B5A01092-BBCF-4BB9-97BF-926FD72F6ECD}" destId="{E1D1C3BB-85FD-434E-B65C-FE97324F3448}" srcOrd="0" destOrd="0" presId="urn:microsoft.com/office/officeart/2005/8/layout/process4"/>
    <dgm:cxn modelId="{FFC00CD0-8DAC-4111-808A-FA49D93C8AE2}" type="presParOf" srcId="{E1D1C3BB-85FD-434E-B65C-FE97324F3448}" destId="{54F2F3AE-F9F6-43AE-883F-63AA6645A3FF}" srcOrd="0" destOrd="0" presId="urn:microsoft.com/office/officeart/2005/8/layout/process4"/>
    <dgm:cxn modelId="{B37C7105-AC06-4A19-866D-ECF69721EFD8}" type="presParOf" srcId="{B5A01092-BBCF-4BB9-97BF-926FD72F6ECD}" destId="{AD9714D5-7CCD-47BB-9D13-C798009E93D4}" srcOrd="1" destOrd="0" presId="urn:microsoft.com/office/officeart/2005/8/layout/process4"/>
    <dgm:cxn modelId="{CB6E272B-D43F-4DB4-808F-8E970F0068B6}" type="presParOf" srcId="{B5A01092-BBCF-4BB9-97BF-926FD72F6ECD}" destId="{F51A6FDD-D5FF-4FC5-A920-41B79758F8B9}" srcOrd="2" destOrd="0" presId="urn:microsoft.com/office/officeart/2005/8/layout/process4"/>
    <dgm:cxn modelId="{86164C93-2C70-44BF-B88C-73FAAD3D6102}" type="presParOf" srcId="{F51A6FDD-D5FF-4FC5-A920-41B79758F8B9}" destId="{79ACCE6E-415C-437D-BF8B-4ECD71C536B7}" srcOrd="0" destOrd="0" presId="urn:microsoft.com/office/officeart/2005/8/layout/process4"/>
    <dgm:cxn modelId="{DF188E4C-0592-48E8-8BE5-F0220021BCFA}" type="presParOf" srcId="{B5A01092-BBCF-4BB9-97BF-926FD72F6ECD}" destId="{5804C5A6-7D7A-4A71-9B74-82BC8BBF0C6D}" srcOrd="3" destOrd="0" presId="urn:microsoft.com/office/officeart/2005/8/layout/process4"/>
    <dgm:cxn modelId="{C2A2A1DA-CE0A-4CB8-9C09-E3FAB9D27EDB}" type="presParOf" srcId="{B5A01092-BBCF-4BB9-97BF-926FD72F6ECD}" destId="{07137A0D-0726-46AC-8206-BE8889592C2C}" srcOrd="4" destOrd="0" presId="urn:microsoft.com/office/officeart/2005/8/layout/process4"/>
    <dgm:cxn modelId="{5FE053EF-39AB-488E-B70E-3324F689AAFE}" type="presParOf" srcId="{07137A0D-0726-46AC-8206-BE8889592C2C}" destId="{EFCCAF33-1728-4639-8670-DC34AD5035D8}" srcOrd="0" destOrd="0" presId="urn:microsoft.com/office/officeart/2005/8/layout/process4"/>
    <dgm:cxn modelId="{B48F3371-0506-41DB-8AEC-F3CAB57CF1D8}" type="presParOf" srcId="{B5A01092-BBCF-4BB9-97BF-926FD72F6ECD}" destId="{E70D105D-C954-44A7-908B-CB11B221C598}" srcOrd="5" destOrd="0" presId="urn:microsoft.com/office/officeart/2005/8/layout/process4"/>
    <dgm:cxn modelId="{C8536E07-35FF-437C-8F36-EEE495C2A706}" type="presParOf" srcId="{B5A01092-BBCF-4BB9-97BF-926FD72F6ECD}" destId="{78948319-9D50-4B2B-A976-5C7AFB9F18EC}" srcOrd="6" destOrd="0" presId="urn:microsoft.com/office/officeart/2005/8/layout/process4"/>
    <dgm:cxn modelId="{86D5FA6B-310D-44B3-927C-33F61A846A73}" type="presParOf" srcId="{78948319-9D50-4B2B-A976-5C7AFB9F18EC}" destId="{057D2EA6-7C60-4B76-AA53-D1120EA4A534}" srcOrd="0" destOrd="0" presId="urn:microsoft.com/office/officeart/2005/8/layout/process4"/>
    <dgm:cxn modelId="{0555FF37-7D04-4E2E-BC9C-73968EB12F34}" type="presParOf" srcId="{B5A01092-BBCF-4BB9-97BF-926FD72F6ECD}" destId="{65917875-7187-47F8-B475-9DB3ED8146CD}" srcOrd="7" destOrd="0" presId="urn:microsoft.com/office/officeart/2005/8/layout/process4"/>
    <dgm:cxn modelId="{A2CBFE04-9B1E-466F-AC13-51F8E21033C5}" type="presParOf" srcId="{B5A01092-BBCF-4BB9-97BF-926FD72F6ECD}" destId="{C94F069C-074D-4A05-B11D-2AC3EAEB475F}" srcOrd="8" destOrd="0" presId="urn:microsoft.com/office/officeart/2005/8/layout/process4"/>
    <dgm:cxn modelId="{B23F31D6-2E07-4B8A-8AC9-87C9165B7B95}" type="presParOf" srcId="{C94F069C-074D-4A05-B11D-2AC3EAEB475F}" destId="{351DE3E7-B1D5-4BDE-8202-5DF20E2F0D56}" srcOrd="0" destOrd="0" presId="urn:microsoft.com/office/officeart/2005/8/layout/process4"/>
    <dgm:cxn modelId="{9202AF91-D515-49D3-9E1A-A436A0C358BD}" type="presParOf" srcId="{B5A01092-BBCF-4BB9-97BF-926FD72F6ECD}" destId="{C64E7A49-9D49-43ED-9A62-692A0E8CB3C0}" srcOrd="9" destOrd="0" presId="urn:microsoft.com/office/officeart/2005/8/layout/process4"/>
    <dgm:cxn modelId="{9EF82A21-CBE4-4780-9259-4CE00C1EC5BE}" type="presParOf" srcId="{B5A01092-BBCF-4BB9-97BF-926FD72F6ECD}" destId="{F116A0EF-9D2B-4DF1-9E56-209B313497BF}" srcOrd="10" destOrd="0" presId="urn:microsoft.com/office/officeart/2005/8/layout/process4"/>
    <dgm:cxn modelId="{7A269CD1-CB50-4D5E-AF90-4142854C5E89}" type="presParOf" srcId="{F116A0EF-9D2B-4DF1-9E56-209B313497BF}" destId="{CCF93D82-C65B-48DE-A4A3-3107D36A226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7901BE7-C774-4330-9D52-27CAD71B03B7}"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en-US"/>
        </a:p>
      </dgm:t>
    </dgm:pt>
    <dgm:pt modelId="{C8978497-CDA4-456E-8187-88033D3A5E86}">
      <dgm:prSet custT="1"/>
      <dgm:spPr/>
      <dgm:t>
        <a:bodyPr/>
        <a:lstStyle/>
        <a:p>
          <a:pPr rtl="0"/>
          <a:r>
            <a:rPr lang="en-US" sz="2800" dirty="0" err="1" smtClean="0">
              <a:solidFill>
                <a:srgbClr val="FF0000"/>
              </a:solidFill>
            </a:rPr>
            <a:t>Entero</a:t>
          </a:r>
          <a:r>
            <a:rPr lang="en-US" sz="2800" dirty="0" smtClean="0">
              <a:solidFill>
                <a:srgbClr val="FF0000"/>
              </a:solidFill>
            </a:rPr>
            <a:t> gastric nervous reflexes from the Duodenum</a:t>
          </a:r>
          <a:r>
            <a:rPr lang="en-US" sz="2800" dirty="0" smtClean="0"/>
            <a:t>:</a:t>
          </a:r>
          <a:endParaRPr lang="en-US" sz="2800" dirty="0"/>
        </a:p>
      </dgm:t>
    </dgm:pt>
    <dgm:pt modelId="{BC35E348-21A0-4760-AF6A-D8505C875A74}" type="parTrans" cxnId="{4329FE26-933E-49EE-9681-A95100D9AD24}">
      <dgm:prSet/>
      <dgm:spPr/>
      <dgm:t>
        <a:bodyPr/>
        <a:lstStyle/>
        <a:p>
          <a:endParaRPr lang="en-US"/>
        </a:p>
      </dgm:t>
    </dgm:pt>
    <dgm:pt modelId="{B5DC318D-D94F-4CBE-8208-40F02EB815E7}" type="sibTrans" cxnId="{4329FE26-933E-49EE-9681-A95100D9AD24}">
      <dgm:prSet/>
      <dgm:spPr/>
      <dgm:t>
        <a:bodyPr/>
        <a:lstStyle/>
        <a:p>
          <a:endParaRPr lang="en-US"/>
        </a:p>
      </dgm:t>
    </dgm:pt>
    <dgm:pt modelId="{7CAF0013-F623-438E-870D-32D03D2AA01E}">
      <dgm:prSet custT="1"/>
      <dgm:spPr/>
      <dgm:t>
        <a:bodyPr/>
        <a:lstStyle/>
        <a:p>
          <a:pPr rtl="0"/>
          <a:r>
            <a:rPr lang="en-US" sz="2800" dirty="0" smtClean="0"/>
            <a:t>Food entering duodenum</a:t>
          </a:r>
          <a:endParaRPr lang="en-US" sz="2800" dirty="0"/>
        </a:p>
      </dgm:t>
    </dgm:pt>
    <dgm:pt modelId="{7C771740-23B2-4BD2-9851-14F73025B8CB}" type="parTrans" cxnId="{923E5E13-B83E-4E07-B1E7-D4C1A9844214}">
      <dgm:prSet/>
      <dgm:spPr/>
      <dgm:t>
        <a:bodyPr/>
        <a:lstStyle/>
        <a:p>
          <a:endParaRPr lang="en-US"/>
        </a:p>
      </dgm:t>
    </dgm:pt>
    <dgm:pt modelId="{D0C85021-E350-4FA4-8D74-443E1D418387}" type="sibTrans" cxnId="{923E5E13-B83E-4E07-B1E7-D4C1A9844214}">
      <dgm:prSet/>
      <dgm:spPr/>
      <dgm:t>
        <a:bodyPr/>
        <a:lstStyle/>
        <a:p>
          <a:endParaRPr lang="en-US"/>
        </a:p>
      </dgm:t>
    </dgm:pt>
    <dgm:pt modelId="{A0DBF79D-22E0-4F0C-B76F-538CAFC83D6F}">
      <dgm:prSet custT="1"/>
      <dgm:spPr/>
      <dgm:t>
        <a:bodyPr/>
        <a:lstStyle/>
        <a:p>
          <a:pPr rtl="0"/>
          <a:r>
            <a:rPr lang="en-US" sz="2800" dirty="0" smtClean="0"/>
            <a:t>Multiple nervous reflexes from duodenal wall</a:t>
          </a:r>
          <a:endParaRPr lang="en-US" sz="2800" dirty="0"/>
        </a:p>
      </dgm:t>
    </dgm:pt>
    <dgm:pt modelId="{E5EA46BC-FBE7-4D18-8A69-C59215BF4C4D}" type="parTrans" cxnId="{112986D7-0232-4F6D-AF72-8096F22BDEBD}">
      <dgm:prSet/>
      <dgm:spPr/>
      <dgm:t>
        <a:bodyPr/>
        <a:lstStyle/>
        <a:p>
          <a:endParaRPr lang="en-US"/>
        </a:p>
      </dgm:t>
    </dgm:pt>
    <dgm:pt modelId="{293AB526-3B5D-4BFD-A045-8A0D22AA4053}" type="sibTrans" cxnId="{112986D7-0232-4F6D-AF72-8096F22BDEBD}">
      <dgm:prSet/>
      <dgm:spPr/>
      <dgm:t>
        <a:bodyPr/>
        <a:lstStyle/>
        <a:p>
          <a:endParaRPr lang="en-US"/>
        </a:p>
      </dgm:t>
    </dgm:pt>
    <dgm:pt modelId="{C484E188-3197-4CFF-BCC6-874987954D22}">
      <dgm:prSet custT="1"/>
      <dgm:spPr/>
      <dgm:t>
        <a:bodyPr/>
        <a:lstStyle/>
        <a:p>
          <a:pPr rtl="0"/>
          <a:r>
            <a:rPr lang="en-US" sz="2800" dirty="0" smtClean="0"/>
            <a:t>Passes back to stomach</a:t>
          </a:r>
          <a:endParaRPr lang="en-US" sz="2800" dirty="0"/>
        </a:p>
      </dgm:t>
    </dgm:pt>
    <dgm:pt modelId="{1EA8910D-7B5F-433E-92AA-D3F64A545F13}" type="parTrans" cxnId="{EDB062F9-A83D-44F3-A308-BEA4B08E053C}">
      <dgm:prSet/>
      <dgm:spPr/>
      <dgm:t>
        <a:bodyPr/>
        <a:lstStyle/>
        <a:p>
          <a:endParaRPr lang="en-US"/>
        </a:p>
      </dgm:t>
    </dgm:pt>
    <dgm:pt modelId="{AEADE43C-984F-4BE1-8685-C3F5CD0112D5}" type="sibTrans" cxnId="{EDB062F9-A83D-44F3-A308-BEA4B08E053C}">
      <dgm:prSet/>
      <dgm:spPr/>
      <dgm:t>
        <a:bodyPr/>
        <a:lstStyle/>
        <a:p>
          <a:endParaRPr lang="en-US"/>
        </a:p>
      </dgm:t>
    </dgm:pt>
    <dgm:pt modelId="{7DE64E14-7D9F-4FB9-9D1B-1F4241FC12D5}">
      <dgm:prSet custT="1"/>
      <dgm:spPr/>
      <dgm:t>
        <a:bodyPr/>
        <a:lstStyle/>
        <a:p>
          <a:pPr rtl="0"/>
          <a:r>
            <a:rPr lang="en-US" sz="2800" dirty="0" smtClean="0"/>
            <a:t>Slows or stop stomach emptying when the volume of </a:t>
          </a:r>
          <a:r>
            <a:rPr lang="en-US" sz="2800" dirty="0" err="1" smtClean="0"/>
            <a:t>chyme</a:t>
          </a:r>
          <a:r>
            <a:rPr lang="en-US" sz="2800" dirty="0" smtClean="0"/>
            <a:t> in duodenum is too much</a:t>
          </a:r>
          <a:endParaRPr lang="en-US" sz="2800" dirty="0"/>
        </a:p>
      </dgm:t>
    </dgm:pt>
    <dgm:pt modelId="{8658CADC-F16C-4C6A-B33B-796585AA1F32}" type="parTrans" cxnId="{1DD63242-FA45-44B2-B0AC-97F29349A7EA}">
      <dgm:prSet/>
      <dgm:spPr/>
      <dgm:t>
        <a:bodyPr/>
        <a:lstStyle/>
        <a:p>
          <a:endParaRPr lang="en-US"/>
        </a:p>
      </dgm:t>
    </dgm:pt>
    <dgm:pt modelId="{B239E5BF-7845-404B-AEFD-3E02A9211120}" type="sibTrans" cxnId="{1DD63242-FA45-44B2-B0AC-97F29349A7EA}">
      <dgm:prSet/>
      <dgm:spPr/>
      <dgm:t>
        <a:bodyPr/>
        <a:lstStyle/>
        <a:p>
          <a:endParaRPr lang="en-US"/>
        </a:p>
      </dgm:t>
    </dgm:pt>
    <dgm:pt modelId="{FDB0B9F3-E8DB-4C0A-9CB1-5D164626E7C9}" type="pres">
      <dgm:prSet presAssocID="{27901BE7-C774-4330-9D52-27CAD71B03B7}" presName="Name0" presStyleCnt="0">
        <dgm:presLayoutVars>
          <dgm:dir/>
          <dgm:animLvl val="lvl"/>
          <dgm:resizeHandles val="exact"/>
        </dgm:presLayoutVars>
      </dgm:prSet>
      <dgm:spPr/>
      <dgm:t>
        <a:bodyPr/>
        <a:lstStyle/>
        <a:p>
          <a:endParaRPr lang="en-US"/>
        </a:p>
      </dgm:t>
    </dgm:pt>
    <dgm:pt modelId="{B973F6CE-9577-488D-B27D-0B87C339CB6D}" type="pres">
      <dgm:prSet presAssocID="{7DE64E14-7D9F-4FB9-9D1B-1F4241FC12D5}" presName="boxAndChildren" presStyleCnt="0"/>
      <dgm:spPr/>
    </dgm:pt>
    <dgm:pt modelId="{603BB200-49B9-4EDB-827E-EFF7EF647FC4}" type="pres">
      <dgm:prSet presAssocID="{7DE64E14-7D9F-4FB9-9D1B-1F4241FC12D5}" presName="parentTextBox" presStyleLbl="node1" presStyleIdx="0" presStyleCnt="5"/>
      <dgm:spPr/>
      <dgm:t>
        <a:bodyPr/>
        <a:lstStyle/>
        <a:p>
          <a:endParaRPr lang="en-US"/>
        </a:p>
      </dgm:t>
    </dgm:pt>
    <dgm:pt modelId="{93B32D05-0A1E-4F49-959A-9933E0E20604}" type="pres">
      <dgm:prSet presAssocID="{AEADE43C-984F-4BE1-8685-C3F5CD0112D5}" presName="sp" presStyleCnt="0"/>
      <dgm:spPr/>
    </dgm:pt>
    <dgm:pt modelId="{C773C733-6DCA-4193-89C0-7D0B7E337728}" type="pres">
      <dgm:prSet presAssocID="{C484E188-3197-4CFF-BCC6-874987954D22}" presName="arrowAndChildren" presStyleCnt="0"/>
      <dgm:spPr/>
    </dgm:pt>
    <dgm:pt modelId="{88FD1F0D-02C5-4187-8F02-1BD36FB844F0}" type="pres">
      <dgm:prSet presAssocID="{C484E188-3197-4CFF-BCC6-874987954D22}" presName="parentTextArrow" presStyleLbl="node1" presStyleIdx="1" presStyleCnt="5"/>
      <dgm:spPr/>
      <dgm:t>
        <a:bodyPr/>
        <a:lstStyle/>
        <a:p>
          <a:endParaRPr lang="en-US"/>
        </a:p>
      </dgm:t>
    </dgm:pt>
    <dgm:pt modelId="{EA943C0D-6C0D-47D5-BA8D-94A5E48217DD}" type="pres">
      <dgm:prSet presAssocID="{293AB526-3B5D-4BFD-A045-8A0D22AA4053}" presName="sp" presStyleCnt="0"/>
      <dgm:spPr/>
    </dgm:pt>
    <dgm:pt modelId="{4CBBF05B-78E6-43A0-B86A-9EEF84810822}" type="pres">
      <dgm:prSet presAssocID="{A0DBF79D-22E0-4F0C-B76F-538CAFC83D6F}" presName="arrowAndChildren" presStyleCnt="0"/>
      <dgm:spPr/>
    </dgm:pt>
    <dgm:pt modelId="{C667A6ED-13D5-4A3F-9E94-1BB68370BF8A}" type="pres">
      <dgm:prSet presAssocID="{A0DBF79D-22E0-4F0C-B76F-538CAFC83D6F}" presName="parentTextArrow" presStyleLbl="node1" presStyleIdx="2" presStyleCnt="5"/>
      <dgm:spPr/>
      <dgm:t>
        <a:bodyPr/>
        <a:lstStyle/>
        <a:p>
          <a:endParaRPr lang="en-US"/>
        </a:p>
      </dgm:t>
    </dgm:pt>
    <dgm:pt modelId="{90EC9730-D007-42D5-A773-7DD8E01C2F79}" type="pres">
      <dgm:prSet presAssocID="{D0C85021-E350-4FA4-8D74-443E1D418387}" presName="sp" presStyleCnt="0"/>
      <dgm:spPr/>
    </dgm:pt>
    <dgm:pt modelId="{8D7E5DA1-4BBB-4911-BC7D-435EEA3445B4}" type="pres">
      <dgm:prSet presAssocID="{7CAF0013-F623-438E-870D-32D03D2AA01E}" presName="arrowAndChildren" presStyleCnt="0"/>
      <dgm:spPr/>
    </dgm:pt>
    <dgm:pt modelId="{CB136AA6-A604-465C-8271-CC005AF47B37}" type="pres">
      <dgm:prSet presAssocID="{7CAF0013-F623-438E-870D-32D03D2AA01E}" presName="parentTextArrow" presStyleLbl="node1" presStyleIdx="3" presStyleCnt="5"/>
      <dgm:spPr/>
      <dgm:t>
        <a:bodyPr/>
        <a:lstStyle/>
        <a:p>
          <a:endParaRPr lang="en-US"/>
        </a:p>
      </dgm:t>
    </dgm:pt>
    <dgm:pt modelId="{3AF0EC96-2E0C-4991-B4E9-22D877C361D0}" type="pres">
      <dgm:prSet presAssocID="{B5DC318D-D94F-4CBE-8208-40F02EB815E7}" presName="sp" presStyleCnt="0"/>
      <dgm:spPr/>
    </dgm:pt>
    <dgm:pt modelId="{C2C4AAE9-BC94-4F0F-88C4-4CA5A1640F46}" type="pres">
      <dgm:prSet presAssocID="{C8978497-CDA4-456E-8187-88033D3A5E86}" presName="arrowAndChildren" presStyleCnt="0"/>
      <dgm:spPr/>
    </dgm:pt>
    <dgm:pt modelId="{6422AA19-1205-460B-9A4C-4BC179BCCDC4}" type="pres">
      <dgm:prSet presAssocID="{C8978497-CDA4-456E-8187-88033D3A5E86}" presName="parentTextArrow" presStyleLbl="node1" presStyleIdx="4" presStyleCnt="5"/>
      <dgm:spPr/>
      <dgm:t>
        <a:bodyPr/>
        <a:lstStyle/>
        <a:p>
          <a:endParaRPr lang="en-US"/>
        </a:p>
      </dgm:t>
    </dgm:pt>
  </dgm:ptLst>
  <dgm:cxnLst>
    <dgm:cxn modelId="{AD4D9AB4-2B3A-4F50-9BD6-687133B6F862}" type="presOf" srcId="{C8978497-CDA4-456E-8187-88033D3A5E86}" destId="{6422AA19-1205-460B-9A4C-4BC179BCCDC4}" srcOrd="0" destOrd="0" presId="urn:microsoft.com/office/officeart/2005/8/layout/process4"/>
    <dgm:cxn modelId="{0CFBE5D0-C370-4F69-BAD9-42CED02656FB}" type="presOf" srcId="{7DE64E14-7D9F-4FB9-9D1B-1F4241FC12D5}" destId="{603BB200-49B9-4EDB-827E-EFF7EF647FC4}" srcOrd="0" destOrd="0" presId="urn:microsoft.com/office/officeart/2005/8/layout/process4"/>
    <dgm:cxn modelId="{95563875-30DD-49EF-9489-4635EA3AE88D}" type="presOf" srcId="{7CAF0013-F623-438E-870D-32D03D2AA01E}" destId="{CB136AA6-A604-465C-8271-CC005AF47B37}" srcOrd="0" destOrd="0" presId="urn:microsoft.com/office/officeart/2005/8/layout/process4"/>
    <dgm:cxn modelId="{4329FE26-933E-49EE-9681-A95100D9AD24}" srcId="{27901BE7-C774-4330-9D52-27CAD71B03B7}" destId="{C8978497-CDA4-456E-8187-88033D3A5E86}" srcOrd="0" destOrd="0" parTransId="{BC35E348-21A0-4760-AF6A-D8505C875A74}" sibTransId="{B5DC318D-D94F-4CBE-8208-40F02EB815E7}"/>
    <dgm:cxn modelId="{112986D7-0232-4F6D-AF72-8096F22BDEBD}" srcId="{27901BE7-C774-4330-9D52-27CAD71B03B7}" destId="{A0DBF79D-22E0-4F0C-B76F-538CAFC83D6F}" srcOrd="2" destOrd="0" parTransId="{E5EA46BC-FBE7-4D18-8A69-C59215BF4C4D}" sibTransId="{293AB526-3B5D-4BFD-A045-8A0D22AA4053}"/>
    <dgm:cxn modelId="{EDB062F9-A83D-44F3-A308-BEA4B08E053C}" srcId="{27901BE7-C774-4330-9D52-27CAD71B03B7}" destId="{C484E188-3197-4CFF-BCC6-874987954D22}" srcOrd="3" destOrd="0" parTransId="{1EA8910D-7B5F-433E-92AA-D3F64A545F13}" sibTransId="{AEADE43C-984F-4BE1-8685-C3F5CD0112D5}"/>
    <dgm:cxn modelId="{B552A3B7-CE6E-4054-B72B-448BD2BFD26B}" type="presOf" srcId="{A0DBF79D-22E0-4F0C-B76F-538CAFC83D6F}" destId="{C667A6ED-13D5-4A3F-9E94-1BB68370BF8A}" srcOrd="0" destOrd="0" presId="urn:microsoft.com/office/officeart/2005/8/layout/process4"/>
    <dgm:cxn modelId="{6B8BCA57-2A54-4A94-B677-58038B865934}" type="presOf" srcId="{C484E188-3197-4CFF-BCC6-874987954D22}" destId="{88FD1F0D-02C5-4187-8F02-1BD36FB844F0}" srcOrd="0" destOrd="0" presId="urn:microsoft.com/office/officeart/2005/8/layout/process4"/>
    <dgm:cxn modelId="{923E5E13-B83E-4E07-B1E7-D4C1A9844214}" srcId="{27901BE7-C774-4330-9D52-27CAD71B03B7}" destId="{7CAF0013-F623-438E-870D-32D03D2AA01E}" srcOrd="1" destOrd="0" parTransId="{7C771740-23B2-4BD2-9851-14F73025B8CB}" sibTransId="{D0C85021-E350-4FA4-8D74-443E1D418387}"/>
    <dgm:cxn modelId="{1DD63242-FA45-44B2-B0AC-97F29349A7EA}" srcId="{27901BE7-C774-4330-9D52-27CAD71B03B7}" destId="{7DE64E14-7D9F-4FB9-9D1B-1F4241FC12D5}" srcOrd="4" destOrd="0" parTransId="{8658CADC-F16C-4C6A-B33B-796585AA1F32}" sibTransId="{B239E5BF-7845-404B-AEFD-3E02A9211120}"/>
    <dgm:cxn modelId="{32DB584C-61D8-45AF-9507-DC5268405F86}" type="presOf" srcId="{27901BE7-C774-4330-9D52-27CAD71B03B7}" destId="{FDB0B9F3-E8DB-4C0A-9CB1-5D164626E7C9}" srcOrd="0" destOrd="0" presId="urn:microsoft.com/office/officeart/2005/8/layout/process4"/>
    <dgm:cxn modelId="{74A9445E-D0D5-4C97-AC1E-4F5E0B6D337E}" type="presParOf" srcId="{FDB0B9F3-E8DB-4C0A-9CB1-5D164626E7C9}" destId="{B973F6CE-9577-488D-B27D-0B87C339CB6D}" srcOrd="0" destOrd="0" presId="urn:microsoft.com/office/officeart/2005/8/layout/process4"/>
    <dgm:cxn modelId="{645F39D3-43AF-4E28-8574-304A044C8382}" type="presParOf" srcId="{B973F6CE-9577-488D-B27D-0B87C339CB6D}" destId="{603BB200-49B9-4EDB-827E-EFF7EF647FC4}" srcOrd="0" destOrd="0" presId="urn:microsoft.com/office/officeart/2005/8/layout/process4"/>
    <dgm:cxn modelId="{02E8DF7C-F9E9-4767-8936-65B0E066F9C8}" type="presParOf" srcId="{FDB0B9F3-E8DB-4C0A-9CB1-5D164626E7C9}" destId="{93B32D05-0A1E-4F49-959A-9933E0E20604}" srcOrd="1" destOrd="0" presId="urn:microsoft.com/office/officeart/2005/8/layout/process4"/>
    <dgm:cxn modelId="{4667ADE8-8E1E-4AC5-B8E0-ABFA98B02CA7}" type="presParOf" srcId="{FDB0B9F3-E8DB-4C0A-9CB1-5D164626E7C9}" destId="{C773C733-6DCA-4193-89C0-7D0B7E337728}" srcOrd="2" destOrd="0" presId="urn:microsoft.com/office/officeart/2005/8/layout/process4"/>
    <dgm:cxn modelId="{1FB7DAF1-9652-4D80-9496-B86D4B6E561F}" type="presParOf" srcId="{C773C733-6DCA-4193-89C0-7D0B7E337728}" destId="{88FD1F0D-02C5-4187-8F02-1BD36FB844F0}" srcOrd="0" destOrd="0" presId="urn:microsoft.com/office/officeart/2005/8/layout/process4"/>
    <dgm:cxn modelId="{8A897C7D-CC60-4F03-A02E-17DB531954AB}" type="presParOf" srcId="{FDB0B9F3-E8DB-4C0A-9CB1-5D164626E7C9}" destId="{EA943C0D-6C0D-47D5-BA8D-94A5E48217DD}" srcOrd="3" destOrd="0" presId="urn:microsoft.com/office/officeart/2005/8/layout/process4"/>
    <dgm:cxn modelId="{C0596EA0-0B18-459A-81B5-F4819A7C5D4D}" type="presParOf" srcId="{FDB0B9F3-E8DB-4C0A-9CB1-5D164626E7C9}" destId="{4CBBF05B-78E6-43A0-B86A-9EEF84810822}" srcOrd="4" destOrd="0" presId="urn:microsoft.com/office/officeart/2005/8/layout/process4"/>
    <dgm:cxn modelId="{A11313C0-B0F5-49C2-8049-1C14CD327AF0}" type="presParOf" srcId="{4CBBF05B-78E6-43A0-B86A-9EEF84810822}" destId="{C667A6ED-13D5-4A3F-9E94-1BB68370BF8A}" srcOrd="0" destOrd="0" presId="urn:microsoft.com/office/officeart/2005/8/layout/process4"/>
    <dgm:cxn modelId="{070CFD61-ADA8-471B-B495-2F275E134B26}" type="presParOf" srcId="{FDB0B9F3-E8DB-4C0A-9CB1-5D164626E7C9}" destId="{90EC9730-D007-42D5-A773-7DD8E01C2F79}" srcOrd="5" destOrd="0" presId="urn:microsoft.com/office/officeart/2005/8/layout/process4"/>
    <dgm:cxn modelId="{6E6F66CF-4886-43EF-87A1-7FFE1A703D6F}" type="presParOf" srcId="{FDB0B9F3-E8DB-4C0A-9CB1-5D164626E7C9}" destId="{8D7E5DA1-4BBB-4911-BC7D-435EEA3445B4}" srcOrd="6" destOrd="0" presId="urn:microsoft.com/office/officeart/2005/8/layout/process4"/>
    <dgm:cxn modelId="{03FD0564-1EB1-4927-8D0E-BB3C217E327E}" type="presParOf" srcId="{8D7E5DA1-4BBB-4911-BC7D-435EEA3445B4}" destId="{CB136AA6-A604-465C-8271-CC005AF47B37}" srcOrd="0" destOrd="0" presId="urn:microsoft.com/office/officeart/2005/8/layout/process4"/>
    <dgm:cxn modelId="{283AB1E2-3016-4EF5-910B-D94216E99BEE}" type="presParOf" srcId="{FDB0B9F3-E8DB-4C0A-9CB1-5D164626E7C9}" destId="{3AF0EC96-2E0C-4991-B4E9-22D877C361D0}" srcOrd="7" destOrd="0" presId="urn:microsoft.com/office/officeart/2005/8/layout/process4"/>
    <dgm:cxn modelId="{1BDAC4C3-77D2-4886-B531-E950D660E63C}" type="presParOf" srcId="{FDB0B9F3-E8DB-4C0A-9CB1-5D164626E7C9}" destId="{C2C4AAE9-BC94-4F0F-88C4-4CA5A1640F46}" srcOrd="8" destOrd="0" presId="urn:microsoft.com/office/officeart/2005/8/layout/process4"/>
    <dgm:cxn modelId="{4D792034-7732-4ADA-AD7D-AF26EF647D5C}" type="presParOf" srcId="{C2C4AAE9-BC94-4F0F-88C4-4CA5A1640F46}" destId="{6422AA19-1205-460B-9A4C-4BC179BCCDC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96ABC05-ADC4-479B-9440-330728BB52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D6C3D31-0B0F-40D0-A1FD-188B95C3344F}">
      <dgm:prSet custT="1"/>
      <dgm:spPr/>
      <dgm:t>
        <a:bodyPr/>
        <a:lstStyle/>
        <a:p>
          <a:pPr rtl="0"/>
          <a:r>
            <a:rPr lang="en-US" sz="4400" dirty="0" smtClean="0"/>
            <a:t>Reflexes mediated through three routes:</a:t>
          </a:r>
          <a:endParaRPr lang="en-US" sz="4400" dirty="0"/>
        </a:p>
      </dgm:t>
    </dgm:pt>
    <dgm:pt modelId="{15BF6098-6A04-447C-9087-69FA0AF0443B}" type="parTrans" cxnId="{75FA5A21-73E9-45BD-805A-57F69A33EFFC}">
      <dgm:prSet/>
      <dgm:spPr/>
      <dgm:t>
        <a:bodyPr/>
        <a:lstStyle/>
        <a:p>
          <a:endParaRPr lang="en-US"/>
        </a:p>
      </dgm:t>
    </dgm:pt>
    <dgm:pt modelId="{44959DB4-049B-4FE8-8926-29B5E0B45F7D}" type="sibTrans" cxnId="{75FA5A21-73E9-45BD-805A-57F69A33EFFC}">
      <dgm:prSet/>
      <dgm:spPr/>
      <dgm:t>
        <a:bodyPr/>
        <a:lstStyle/>
        <a:p>
          <a:endParaRPr lang="en-US"/>
        </a:p>
      </dgm:t>
    </dgm:pt>
    <dgm:pt modelId="{78835CB4-FD61-44C8-B366-946B2DB58F5E}">
      <dgm:prSet custT="1"/>
      <dgm:spPr/>
      <dgm:t>
        <a:bodyPr/>
        <a:lstStyle/>
        <a:p>
          <a:pPr rtl="0"/>
          <a:r>
            <a:rPr lang="en-US" sz="4000" dirty="0" smtClean="0"/>
            <a:t>Duodenum to stomach through enteric nervous system</a:t>
          </a:r>
          <a:endParaRPr lang="en-US" sz="4000" dirty="0"/>
        </a:p>
      </dgm:t>
    </dgm:pt>
    <dgm:pt modelId="{26FFA85D-F534-4FA1-A676-533E62F86DB0}" type="parTrans" cxnId="{3280CD13-FCD5-4EC8-8CBC-2E89CDECFFF1}">
      <dgm:prSet/>
      <dgm:spPr/>
      <dgm:t>
        <a:bodyPr/>
        <a:lstStyle/>
        <a:p>
          <a:endParaRPr lang="en-US"/>
        </a:p>
      </dgm:t>
    </dgm:pt>
    <dgm:pt modelId="{C8F6822B-13DB-4C64-A1C4-34F26B55E4CA}" type="sibTrans" cxnId="{3280CD13-FCD5-4EC8-8CBC-2E89CDECFFF1}">
      <dgm:prSet/>
      <dgm:spPr/>
      <dgm:t>
        <a:bodyPr/>
        <a:lstStyle/>
        <a:p>
          <a:endParaRPr lang="en-US"/>
        </a:p>
      </dgm:t>
    </dgm:pt>
    <dgm:pt modelId="{C0E826AA-9B35-4F59-8255-90300703F484}">
      <dgm:prSet custT="1"/>
      <dgm:spPr/>
      <dgm:t>
        <a:bodyPr/>
        <a:lstStyle/>
        <a:p>
          <a:pPr rtl="0"/>
          <a:r>
            <a:rPr lang="en-US" sz="4000" dirty="0" smtClean="0"/>
            <a:t>Through extrinsic nerves</a:t>
          </a:r>
          <a:endParaRPr lang="en-US" sz="4000" dirty="0"/>
        </a:p>
      </dgm:t>
    </dgm:pt>
    <dgm:pt modelId="{509D7FAD-F8DD-42F0-BFA6-DB3983595895}" type="parTrans" cxnId="{5ABAA01F-0B9B-4BB6-9D91-609985B547C3}">
      <dgm:prSet/>
      <dgm:spPr/>
      <dgm:t>
        <a:bodyPr/>
        <a:lstStyle/>
        <a:p>
          <a:endParaRPr lang="en-US"/>
        </a:p>
      </dgm:t>
    </dgm:pt>
    <dgm:pt modelId="{8B3142FB-1CDD-4048-8407-8F289396D742}" type="sibTrans" cxnId="{5ABAA01F-0B9B-4BB6-9D91-609985B547C3}">
      <dgm:prSet/>
      <dgm:spPr/>
      <dgm:t>
        <a:bodyPr/>
        <a:lstStyle/>
        <a:p>
          <a:endParaRPr lang="en-US"/>
        </a:p>
      </dgm:t>
    </dgm:pt>
    <dgm:pt modelId="{D471D9A9-A1EE-4D0F-A0A2-E2872CC9E899}">
      <dgm:prSet custT="1"/>
      <dgm:spPr/>
      <dgm:t>
        <a:bodyPr/>
        <a:lstStyle/>
        <a:p>
          <a:pPr rtl="0"/>
          <a:r>
            <a:rPr lang="en-US" sz="4000" dirty="0" smtClean="0"/>
            <a:t>Slight extent through </a:t>
          </a:r>
          <a:r>
            <a:rPr lang="en-US" sz="4000" dirty="0" err="1" smtClean="0"/>
            <a:t>vagus</a:t>
          </a:r>
          <a:r>
            <a:rPr lang="en-US" sz="4000" dirty="0" smtClean="0"/>
            <a:t> nerve</a:t>
          </a:r>
          <a:endParaRPr lang="en-US" sz="4000" dirty="0"/>
        </a:p>
      </dgm:t>
    </dgm:pt>
    <dgm:pt modelId="{9556D728-CBDF-470B-9483-22A62A032F3F}" type="parTrans" cxnId="{6A55A502-B2A0-4752-82C7-3DC52C20AF14}">
      <dgm:prSet/>
      <dgm:spPr/>
      <dgm:t>
        <a:bodyPr/>
        <a:lstStyle/>
        <a:p>
          <a:endParaRPr lang="en-US"/>
        </a:p>
      </dgm:t>
    </dgm:pt>
    <dgm:pt modelId="{B6C1020C-07A6-4036-A792-8494921FDAA8}" type="sibTrans" cxnId="{6A55A502-B2A0-4752-82C7-3DC52C20AF14}">
      <dgm:prSet/>
      <dgm:spPr/>
      <dgm:t>
        <a:bodyPr/>
        <a:lstStyle/>
        <a:p>
          <a:endParaRPr lang="en-US"/>
        </a:p>
      </dgm:t>
    </dgm:pt>
    <dgm:pt modelId="{0D645638-64A4-41A9-A14F-0CF310EA50A1}" type="pres">
      <dgm:prSet presAssocID="{896ABC05-ADC4-479B-9440-330728BB52A0}" presName="Name0" presStyleCnt="0">
        <dgm:presLayoutVars>
          <dgm:dir/>
          <dgm:animLvl val="lvl"/>
          <dgm:resizeHandles val="exact"/>
        </dgm:presLayoutVars>
      </dgm:prSet>
      <dgm:spPr/>
      <dgm:t>
        <a:bodyPr/>
        <a:lstStyle/>
        <a:p>
          <a:endParaRPr lang="en-US"/>
        </a:p>
      </dgm:t>
    </dgm:pt>
    <dgm:pt modelId="{796AC62B-613A-4DE0-816A-8A5BAEA954D6}" type="pres">
      <dgm:prSet presAssocID="{DD6C3D31-0B0F-40D0-A1FD-188B95C3344F}" presName="linNode" presStyleCnt="0"/>
      <dgm:spPr/>
    </dgm:pt>
    <dgm:pt modelId="{A0F3519B-30E5-4A56-AB7B-6A52A71AC847}" type="pres">
      <dgm:prSet presAssocID="{DD6C3D31-0B0F-40D0-A1FD-188B95C3344F}" presName="parentText" presStyleLbl="node1" presStyleIdx="0" presStyleCnt="1" custScaleX="92606" custLinFactNeighborX="-5148">
        <dgm:presLayoutVars>
          <dgm:chMax val="1"/>
          <dgm:bulletEnabled val="1"/>
        </dgm:presLayoutVars>
      </dgm:prSet>
      <dgm:spPr/>
      <dgm:t>
        <a:bodyPr/>
        <a:lstStyle/>
        <a:p>
          <a:endParaRPr lang="en-US"/>
        </a:p>
      </dgm:t>
    </dgm:pt>
    <dgm:pt modelId="{E8009EA5-3C22-42F8-AC02-89AEE2C8DD6E}" type="pres">
      <dgm:prSet presAssocID="{DD6C3D31-0B0F-40D0-A1FD-188B95C3344F}" presName="descendantText" presStyleLbl="alignAccFollowNode1" presStyleIdx="0" presStyleCnt="1" custScaleX="113275" custScaleY="112398">
        <dgm:presLayoutVars>
          <dgm:bulletEnabled val="1"/>
        </dgm:presLayoutVars>
      </dgm:prSet>
      <dgm:spPr/>
      <dgm:t>
        <a:bodyPr/>
        <a:lstStyle/>
        <a:p>
          <a:endParaRPr lang="en-US"/>
        </a:p>
      </dgm:t>
    </dgm:pt>
  </dgm:ptLst>
  <dgm:cxnLst>
    <dgm:cxn modelId="{6A55A502-B2A0-4752-82C7-3DC52C20AF14}" srcId="{DD6C3D31-0B0F-40D0-A1FD-188B95C3344F}" destId="{D471D9A9-A1EE-4D0F-A0A2-E2872CC9E899}" srcOrd="2" destOrd="0" parTransId="{9556D728-CBDF-470B-9483-22A62A032F3F}" sibTransId="{B6C1020C-07A6-4036-A792-8494921FDAA8}"/>
    <dgm:cxn modelId="{BAAC6A34-5309-48EE-BDDD-A2CB76B608D1}" type="presOf" srcId="{78835CB4-FD61-44C8-B366-946B2DB58F5E}" destId="{E8009EA5-3C22-42F8-AC02-89AEE2C8DD6E}" srcOrd="0" destOrd="0" presId="urn:microsoft.com/office/officeart/2005/8/layout/vList5"/>
    <dgm:cxn modelId="{3280CD13-FCD5-4EC8-8CBC-2E89CDECFFF1}" srcId="{DD6C3D31-0B0F-40D0-A1FD-188B95C3344F}" destId="{78835CB4-FD61-44C8-B366-946B2DB58F5E}" srcOrd="0" destOrd="0" parTransId="{26FFA85D-F534-4FA1-A676-533E62F86DB0}" sibTransId="{C8F6822B-13DB-4C64-A1C4-34F26B55E4CA}"/>
    <dgm:cxn modelId="{53E658AD-EDCD-40FD-816F-2E7EE0043411}" type="presOf" srcId="{C0E826AA-9B35-4F59-8255-90300703F484}" destId="{E8009EA5-3C22-42F8-AC02-89AEE2C8DD6E}" srcOrd="0" destOrd="1" presId="urn:microsoft.com/office/officeart/2005/8/layout/vList5"/>
    <dgm:cxn modelId="{46D65E8B-A917-4638-84FD-21321B805B77}" type="presOf" srcId="{DD6C3D31-0B0F-40D0-A1FD-188B95C3344F}" destId="{A0F3519B-30E5-4A56-AB7B-6A52A71AC847}" srcOrd="0" destOrd="0" presId="urn:microsoft.com/office/officeart/2005/8/layout/vList5"/>
    <dgm:cxn modelId="{7148B42D-8379-4F83-8BDD-C30E9BE3DC85}" type="presOf" srcId="{896ABC05-ADC4-479B-9440-330728BB52A0}" destId="{0D645638-64A4-41A9-A14F-0CF310EA50A1}" srcOrd="0" destOrd="0" presId="urn:microsoft.com/office/officeart/2005/8/layout/vList5"/>
    <dgm:cxn modelId="{75FA5A21-73E9-45BD-805A-57F69A33EFFC}" srcId="{896ABC05-ADC4-479B-9440-330728BB52A0}" destId="{DD6C3D31-0B0F-40D0-A1FD-188B95C3344F}" srcOrd="0" destOrd="0" parTransId="{15BF6098-6A04-447C-9087-69FA0AF0443B}" sibTransId="{44959DB4-049B-4FE8-8926-29B5E0B45F7D}"/>
    <dgm:cxn modelId="{190B4B59-C03A-4AFE-BE44-DFA2E12ADFE4}" type="presOf" srcId="{D471D9A9-A1EE-4D0F-A0A2-E2872CC9E899}" destId="{E8009EA5-3C22-42F8-AC02-89AEE2C8DD6E}" srcOrd="0" destOrd="2" presId="urn:microsoft.com/office/officeart/2005/8/layout/vList5"/>
    <dgm:cxn modelId="{5ABAA01F-0B9B-4BB6-9D91-609985B547C3}" srcId="{DD6C3D31-0B0F-40D0-A1FD-188B95C3344F}" destId="{C0E826AA-9B35-4F59-8255-90300703F484}" srcOrd="1" destOrd="0" parTransId="{509D7FAD-F8DD-42F0-BFA6-DB3983595895}" sibTransId="{8B3142FB-1CDD-4048-8407-8F289396D742}"/>
    <dgm:cxn modelId="{AE3FF09C-C22D-4E0B-B63C-5242A64CC66C}" type="presParOf" srcId="{0D645638-64A4-41A9-A14F-0CF310EA50A1}" destId="{796AC62B-613A-4DE0-816A-8A5BAEA954D6}" srcOrd="0" destOrd="0" presId="urn:microsoft.com/office/officeart/2005/8/layout/vList5"/>
    <dgm:cxn modelId="{091968F0-0D7F-494D-8B76-D423D72204C8}" type="presParOf" srcId="{796AC62B-613A-4DE0-816A-8A5BAEA954D6}" destId="{A0F3519B-30E5-4A56-AB7B-6A52A71AC847}" srcOrd="0" destOrd="0" presId="urn:microsoft.com/office/officeart/2005/8/layout/vList5"/>
    <dgm:cxn modelId="{DD0A1CAD-900B-48A3-BBF1-244BCB577514}" type="presParOf" srcId="{796AC62B-613A-4DE0-816A-8A5BAEA954D6}" destId="{E8009EA5-3C22-42F8-AC02-89AEE2C8DD6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3DE7E89F-6CC4-4E6E-84F0-B9ED7C87C7C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F9F16D38-11F5-454E-8448-4494A541633C}">
      <dgm:prSet custT="1"/>
      <dgm:spPr/>
      <dgm:t>
        <a:bodyPr/>
        <a:lstStyle/>
        <a:p>
          <a:pPr rtl="0"/>
          <a:r>
            <a:rPr lang="en-US" sz="2800" dirty="0" smtClean="0">
              <a:solidFill>
                <a:srgbClr val="FF0000"/>
              </a:solidFill>
            </a:rPr>
            <a:t>STIMULUS:</a:t>
          </a:r>
          <a:endParaRPr lang="en-US" sz="2800" dirty="0">
            <a:solidFill>
              <a:srgbClr val="FF0000"/>
            </a:solidFill>
          </a:endParaRPr>
        </a:p>
      </dgm:t>
    </dgm:pt>
    <dgm:pt modelId="{F0F8CACA-0A1A-4F35-B5E1-5A1A5F990813}" type="parTrans" cxnId="{0E8131D1-18CA-40A7-BF10-AC232B12D588}">
      <dgm:prSet/>
      <dgm:spPr/>
      <dgm:t>
        <a:bodyPr/>
        <a:lstStyle/>
        <a:p>
          <a:endParaRPr lang="en-US"/>
        </a:p>
      </dgm:t>
    </dgm:pt>
    <dgm:pt modelId="{78477224-B23E-40A0-85E8-E71C5373A9F2}" type="sibTrans" cxnId="{0E8131D1-18CA-40A7-BF10-AC232B12D588}">
      <dgm:prSet/>
      <dgm:spPr/>
      <dgm:t>
        <a:bodyPr/>
        <a:lstStyle/>
        <a:p>
          <a:endParaRPr lang="en-US"/>
        </a:p>
      </dgm:t>
    </dgm:pt>
    <dgm:pt modelId="{6E232E4C-B2A4-4B9E-9AC7-D04E7332F7B6}">
      <dgm:prSet custT="1"/>
      <dgm:spPr/>
      <dgm:t>
        <a:bodyPr/>
        <a:lstStyle/>
        <a:p>
          <a:pPr rtl="0"/>
          <a:r>
            <a:rPr lang="en-US" sz="2800" dirty="0" smtClean="0"/>
            <a:t>Fat in duodenum</a:t>
          </a:r>
          <a:endParaRPr lang="en-US" sz="2800" dirty="0"/>
        </a:p>
      </dgm:t>
    </dgm:pt>
    <dgm:pt modelId="{B13D083C-FFEF-4FD3-AF6D-B74F128FE62E}" type="parTrans" cxnId="{1FE53533-472C-42D9-BA2F-F8F7DAE0AC23}">
      <dgm:prSet/>
      <dgm:spPr/>
      <dgm:t>
        <a:bodyPr/>
        <a:lstStyle/>
        <a:p>
          <a:endParaRPr lang="en-US"/>
        </a:p>
      </dgm:t>
    </dgm:pt>
    <dgm:pt modelId="{9AF52580-E13B-4A3A-938C-2673BE94898F}" type="sibTrans" cxnId="{1FE53533-472C-42D9-BA2F-F8F7DAE0AC23}">
      <dgm:prSet/>
      <dgm:spPr/>
      <dgm:t>
        <a:bodyPr/>
        <a:lstStyle/>
        <a:p>
          <a:endParaRPr lang="en-US"/>
        </a:p>
      </dgm:t>
    </dgm:pt>
    <dgm:pt modelId="{0737FE38-A411-4574-949E-9A5C633A85A1}">
      <dgm:prSet custT="1"/>
      <dgm:spPr/>
      <dgm:t>
        <a:bodyPr/>
        <a:lstStyle/>
        <a:p>
          <a:pPr rtl="0"/>
          <a:r>
            <a:rPr lang="en-US" sz="2800" dirty="0" smtClean="0"/>
            <a:t>Extract different hormones from duodenal and </a:t>
          </a:r>
          <a:r>
            <a:rPr lang="en-US" sz="2800" dirty="0" err="1" smtClean="0"/>
            <a:t>jejunal</a:t>
          </a:r>
          <a:r>
            <a:rPr lang="en-US" sz="2800" dirty="0" smtClean="0"/>
            <a:t> epithelium</a:t>
          </a:r>
          <a:endParaRPr lang="en-US" sz="2800" dirty="0"/>
        </a:p>
      </dgm:t>
    </dgm:pt>
    <dgm:pt modelId="{B5DE358C-317D-4CE9-AC44-97DAE204DBB6}" type="parTrans" cxnId="{972C5915-8FC2-4CA6-9DB6-5BA7A8F34C7B}">
      <dgm:prSet/>
      <dgm:spPr/>
      <dgm:t>
        <a:bodyPr/>
        <a:lstStyle/>
        <a:p>
          <a:endParaRPr lang="en-US"/>
        </a:p>
      </dgm:t>
    </dgm:pt>
    <dgm:pt modelId="{CD432299-750C-48D1-B503-3ACF459F6CF5}" type="sibTrans" cxnId="{972C5915-8FC2-4CA6-9DB6-5BA7A8F34C7B}">
      <dgm:prSet/>
      <dgm:spPr/>
      <dgm:t>
        <a:bodyPr/>
        <a:lstStyle/>
        <a:p>
          <a:endParaRPr lang="en-US"/>
        </a:p>
      </dgm:t>
    </dgm:pt>
    <dgm:pt modelId="{9C54BBD9-853D-49AE-9EB0-FC38EF27574F}">
      <dgm:prSet custT="1"/>
      <dgm:spPr/>
      <dgm:t>
        <a:bodyPr/>
        <a:lstStyle/>
        <a:p>
          <a:pPr rtl="0"/>
          <a:r>
            <a:rPr lang="en-US" sz="2800" dirty="0" smtClean="0"/>
            <a:t>Blood </a:t>
          </a:r>
          <a:endParaRPr lang="en-US" sz="2800" dirty="0"/>
        </a:p>
      </dgm:t>
    </dgm:pt>
    <dgm:pt modelId="{4770DE23-C136-474E-A926-ECA5C48E42C0}" type="parTrans" cxnId="{193EF895-F07A-4BDA-A514-A1E16C796C95}">
      <dgm:prSet/>
      <dgm:spPr/>
      <dgm:t>
        <a:bodyPr/>
        <a:lstStyle/>
        <a:p>
          <a:endParaRPr lang="en-US"/>
        </a:p>
      </dgm:t>
    </dgm:pt>
    <dgm:pt modelId="{1A0CA517-694A-4AC8-ADFF-627B2D1118E3}" type="sibTrans" cxnId="{193EF895-F07A-4BDA-A514-A1E16C796C95}">
      <dgm:prSet/>
      <dgm:spPr/>
      <dgm:t>
        <a:bodyPr/>
        <a:lstStyle/>
        <a:p>
          <a:endParaRPr lang="en-US"/>
        </a:p>
      </dgm:t>
    </dgm:pt>
    <dgm:pt modelId="{A581B5C2-3178-4C1C-9C82-283CC66B435D}">
      <dgm:prSet custT="1"/>
      <dgm:spPr/>
      <dgm:t>
        <a:bodyPr/>
        <a:lstStyle/>
        <a:p>
          <a:pPr rtl="0"/>
          <a:r>
            <a:rPr lang="en-US" sz="2800" dirty="0" smtClean="0"/>
            <a:t>Stomach</a:t>
          </a:r>
          <a:endParaRPr lang="en-US" sz="2800" dirty="0"/>
        </a:p>
      </dgm:t>
    </dgm:pt>
    <dgm:pt modelId="{FAA5EE8A-1F52-46DD-8541-93CC7501DA55}" type="parTrans" cxnId="{CFA1CA43-388B-4B00-A129-A9FF30A8E52F}">
      <dgm:prSet/>
      <dgm:spPr/>
      <dgm:t>
        <a:bodyPr/>
        <a:lstStyle/>
        <a:p>
          <a:endParaRPr lang="en-US"/>
        </a:p>
      </dgm:t>
    </dgm:pt>
    <dgm:pt modelId="{17FF86AF-9DC2-4821-BB57-863415C18457}" type="sibTrans" cxnId="{CFA1CA43-388B-4B00-A129-A9FF30A8E52F}">
      <dgm:prSet/>
      <dgm:spPr/>
      <dgm:t>
        <a:bodyPr/>
        <a:lstStyle/>
        <a:p>
          <a:endParaRPr lang="en-US"/>
        </a:p>
      </dgm:t>
    </dgm:pt>
    <dgm:pt modelId="{9E94699A-5DAE-4142-884E-D815D4C198DF}">
      <dgm:prSet custT="1"/>
      <dgm:spPr/>
      <dgm:t>
        <a:bodyPr/>
        <a:lstStyle/>
        <a:p>
          <a:pPr rtl="0"/>
          <a:r>
            <a:rPr lang="en-US" sz="2800" dirty="0" smtClean="0"/>
            <a:t>Inhibit pyloric pump and increase pyloric contraction</a:t>
          </a:r>
          <a:endParaRPr lang="en-US" sz="2800" dirty="0"/>
        </a:p>
      </dgm:t>
    </dgm:pt>
    <dgm:pt modelId="{08356201-BB9B-4300-BFF7-00A2952C766C}" type="parTrans" cxnId="{08DE765B-BB13-477E-8A2B-4A4F09E9E72B}">
      <dgm:prSet/>
      <dgm:spPr/>
      <dgm:t>
        <a:bodyPr/>
        <a:lstStyle/>
        <a:p>
          <a:endParaRPr lang="en-US"/>
        </a:p>
      </dgm:t>
    </dgm:pt>
    <dgm:pt modelId="{CEB083A8-F750-4813-A1FB-8415DB26692A}" type="sibTrans" cxnId="{08DE765B-BB13-477E-8A2B-4A4F09E9E72B}">
      <dgm:prSet/>
      <dgm:spPr/>
      <dgm:t>
        <a:bodyPr/>
        <a:lstStyle/>
        <a:p>
          <a:endParaRPr lang="en-US"/>
        </a:p>
      </dgm:t>
    </dgm:pt>
    <dgm:pt modelId="{E1644376-84DD-4C3E-AA34-C2AF97D7D631}">
      <dgm:prSet custT="1"/>
      <dgm:spPr/>
      <dgm:t>
        <a:bodyPr/>
        <a:lstStyle/>
        <a:p>
          <a:pPr rtl="0"/>
          <a:r>
            <a:rPr lang="en-US" sz="2800" dirty="0" smtClean="0">
              <a:solidFill>
                <a:srgbClr val="FFFF00"/>
              </a:solidFill>
            </a:rPr>
            <a:t>FATS</a:t>
          </a:r>
          <a:endParaRPr lang="en-US" sz="2800" dirty="0">
            <a:solidFill>
              <a:srgbClr val="FFFF00"/>
            </a:solidFill>
          </a:endParaRPr>
        </a:p>
      </dgm:t>
    </dgm:pt>
    <dgm:pt modelId="{D1DEE9A4-BD24-4735-81D1-2EB70F1A9752}" type="sibTrans" cxnId="{BD92D717-B9C7-4EEB-886B-2C6B32A40758}">
      <dgm:prSet/>
      <dgm:spPr/>
      <dgm:t>
        <a:bodyPr/>
        <a:lstStyle/>
        <a:p>
          <a:endParaRPr lang="en-US"/>
        </a:p>
      </dgm:t>
    </dgm:pt>
    <dgm:pt modelId="{04DEDA21-0A5F-473B-BBB7-7D6C284FE1B4}" type="parTrans" cxnId="{BD92D717-B9C7-4EEB-886B-2C6B32A40758}">
      <dgm:prSet/>
      <dgm:spPr/>
      <dgm:t>
        <a:bodyPr/>
        <a:lstStyle/>
        <a:p>
          <a:endParaRPr lang="en-US"/>
        </a:p>
      </dgm:t>
    </dgm:pt>
    <dgm:pt modelId="{B5D3AB33-4B56-4518-8DAA-2BE78A240CD5}" type="pres">
      <dgm:prSet presAssocID="{3DE7E89F-6CC4-4E6E-84F0-B9ED7C87C7C3}" presName="Name0" presStyleCnt="0">
        <dgm:presLayoutVars>
          <dgm:dir/>
          <dgm:animLvl val="lvl"/>
          <dgm:resizeHandles val="exact"/>
        </dgm:presLayoutVars>
      </dgm:prSet>
      <dgm:spPr/>
      <dgm:t>
        <a:bodyPr/>
        <a:lstStyle/>
        <a:p>
          <a:endParaRPr lang="en-US"/>
        </a:p>
      </dgm:t>
    </dgm:pt>
    <dgm:pt modelId="{4A732C54-2F67-431D-84A0-D401EF1BDCFB}" type="pres">
      <dgm:prSet presAssocID="{9E94699A-5DAE-4142-884E-D815D4C198DF}" presName="boxAndChildren" presStyleCnt="0"/>
      <dgm:spPr/>
    </dgm:pt>
    <dgm:pt modelId="{C83D2AA9-24A0-48FD-9225-69D277A44913}" type="pres">
      <dgm:prSet presAssocID="{9E94699A-5DAE-4142-884E-D815D4C198DF}" presName="parentTextBox" presStyleLbl="node1" presStyleIdx="0" presStyleCnt="7"/>
      <dgm:spPr/>
      <dgm:t>
        <a:bodyPr/>
        <a:lstStyle/>
        <a:p>
          <a:endParaRPr lang="en-US"/>
        </a:p>
      </dgm:t>
    </dgm:pt>
    <dgm:pt modelId="{4428F7C9-8016-4786-B33E-DCBCF3DC71DF}" type="pres">
      <dgm:prSet presAssocID="{17FF86AF-9DC2-4821-BB57-863415C18457}" presName="sp" presStyleCnt="0"/>
      <dgm:spPr/>
    </dgm:pt>
    <dgm:pt modelId="{6730D227-CD12-4798-AA20-04B368D45761}" type="pres">
      <dgm:prSet presAssocID="{A581B5C2-3178-4C1C-9C82-283CC66B435D}" presName="arrowAndChildren" presStyleCnt="0"/>
      <dgm:spPr/>
    </dgm:pt>
    <dgm:pt modelId="{F7C54210-D097-4EFB-AE26-6EBD2A963840}" type="pres">
      <dgm:prSet presAssocID="{A581B5C2-3178-4C1C-9C82-283CC66B435D}" presName="parentTextArrow" presStyleLbl="node1" presStyleIdx="1" presStyleCnt="7"/>
      <dgm:spPr/>
      <dgm:t>
        <a:bodyPr/>
        <a:lstStyle/>
        <a:p>
          <a:endParaRPr lang="en-US"/>
        </a:p>
      </dgm:t>
    </dgm:pt>
    <dgm:pt modelId="{B2CEDC02-70CD-40A1-B5A8-AEC98F2373E2}" type="pres">
      <dgm:prSet presAssocID="{1A0CA517-694A-4AC8-ADFF-627B2D1118E3}" presName="sp" presStyleCnt="0"/>
      <dgm:spPr/>
    </dgm:pt>
    <dgm:pt modelId="{E7C1C064-6B94-471F-B0F2-742F1905A408}" type="pres">
      <dgm:prSet presAssocID="{9C54BBD9-853D-49AE-9EB0-FC38EF27574F}" presName="arrowAndChildren" presStyleCnt="0"/>
      <dgm:spPr/>
    </dgm:pt>
    <dgm:pt modelId="{A5098A6B-4747-403A-B5D8-8BA2C7A3B3FB}" type="pres">
      <dgm:prSet presAssocID="{9C54BBD9-853D-49AE-9EB0-FC38EF27574F}" presName="parentTextArrow" presStyleLbl="node1" presStyleIdx="2" presStyleCnt="7"/>
      <dgm:spPr/>
      <dgm:t>
        <a:bodyPr/>
        <a:lstStyle/>
        <a:p>
          <a:endParaRPr lang="en-US"/>
        </a:p>
      </dgm:t>
    </dgm:pt>
    <dgm:pt modelId="{9E17BBAF-1224-486A-BD39-45563D5E1713}" type="pres">
      <dgm:prSet presAssocID="{CD432299-750C-48D1-B503-3ACF459F6CF5}" presName="sp" presStyleCnt="0"/>
      <dgm:spPr/>
    </dgm:pt>
    <dgm:pt modelId="{9D1266BE-38D4-44CF-85A4-7AAB697CC33C}" type="pres">
      <dgm:prSet presAssocID="{0737FE38-A411-4574-949E-9A5C633A85A1}" presName="arrowAndChildren" presStyleCnt="0"/>
      <dgm:spPr/>
    </dgm:pt>
    <dgm:pt modelId="{1729D550-3D22-4F8C-8CC4-3AAF05F35543}" type="pres">
      <dgm:prSet presAssocID="{0737FE38-A411-4574-949E-9A5C633A85A1}" presName="parentTextArrow" presStyleLbl="node1" presStyleIdx="3" presStyleCnt="7" custScaleY="123943"/>
      <dgm:spPr/>
      <dgm:t>
        <a:bodyPr/>
        <a:lstStyle/>
        <a:p>
          <a:endParaRPr lang="en-US"/>
        </a:p>
      </dgm:t>
    </dgm:pt>
    <dgm:pt modelId="{0080E05C-95B2-4AEE-A88D-C08EE93DD5DE}" type="pres">
      <dgm:prSet presAssocID="{9AF52580-E13B-4A3A-938C-2673BE94898F}" presName="sp" presStyleCnt="0"/>
      <dgm:spPr/>
    </dgm:pt>
    <dgm:pt modelId="{3EE933FC-27A5-4E3C-98D7-0959B660A466}" type="pres">
      <dgm:prSet presAssocID="{6E232E4C-B2A4-4B9E-9AC7-D04E7332F7B6}" presName="arrowAndChildren" presStyleCnt="0"/>
      <dgm:spPr/>
    </dgm:pt>
    <dgm:pt modelId="{F2701889-2338-4B57-A32F-C5297DFC13E4}" type="pres">
      <dgm:prSet presAssocID="{6E232E4C-B2A4-4B9E-9AC7-D04E7332F7B6}" presName="parentTextArrow" presStyleLbl="node1" presStyleIdx="4" presStyleCnt="7"/>
      <dgm:spPr/>
      <dgm:t>
        <a:bodyPr/>
        <a:lstStyle/>
        <a:p>
          <a:endParaRPr lang="en-US"/>
        </a:p>
      </dgm:t>
    </dgm:pt>
    <dgm:pt modelId="{947E6C41-F8B7-475F-B5CF-6C51CC415CB8}" type="pres">
      <dgm:prSet presAssocID="{D1DEE9A4-BD24-4735-81D1-2EB70F1A9752}" presName="sp" presStyleCnt="0"/>
      <dgm:spPr/>
    </dgm:pt>
    <dgm:pt modelId="{5C17206B-2BB1-479D-8E32-276F18D26A82}" type="pres">
      <dgm:prSet presAssocID="{E1644376-84DD-4C3E-AA34-C2AF97D7D631}" presName="arrowAndChildren" presStyleCnt="0"/>
      <dgm:spPr/>
    </dgm:pt>
    <dgm:pt modelId="{F23854B2-F2DD-4EDD-888C-35BB0085E5FE}" type="pres">
      <dgm:prSet presAssocID="{E1644376-84DD-4C3E-AA34-C2AF97D7D631}" presName="parentTextArrow" presStyleLbl="node1" presStyleIdx="5" presStyleCnt="7" custLinFactNeighborY="5849"/>
      <dgm:spPr/>
      <dgm:t>
        <a:bodyPr/>
        <a:lstStyle/>
        <a:p>
          <a:endParaRPr lang="en-US"/>
        </a:p>
      </dgm:t>
    </dgm:pt>
    <dgm:pt modelId="{3C2F6795-71C9-4296-A52A-5764AD69C4E4}" type="pres">
      <dgm:prSet presAssocID="{78477224-B23E-40A0-85E8-E71C5373A9F2}" presName="sp" presStyleCnt="0"/>
      <dgm:spPr/>
    </dgm:pt>
    <dgm:pt modelId="{B8DEDD3D-2222-403F-A60C-C6443A16059E}" type="pres">
      <dgm:prSet presAssocID="{F9F16D38-11F5-454E-8448-4494A541633C}" presName="arrowAndChildren" presStyleCnt="0"/>
      <dgm:spPr/>
    </dgm:pt>
    <dgm:pt modelId="{95753458-ED3E-4A19-A895-FDD0417D00A4}" type="pres">
      <dgm:prSet presAssocID="{F9F16D38-11F5-454E-8448-4494A541633C}" presName="parentTextArrow" presStyleLbl="node1" presStyleIdx="6" presStyleCnt="7" custLinFactNeighborY="8447"/>
      <dgm:spPr/>
      <dgm:t>
        <a:bodyPr/>
        <a:lstStyle/>
        <a:p>
          <a:endParaRPr lang="en-US"/>
        </a:p>
      </dgm:t>
    </dgm:pt>
  </dgm:ptLst>
  <dgm:cxnLst>
    <dgm:cxn modelId="{193EF895-F07A-4BDA-A514-A1E16C796C95}" srcId="{3DE7E89F-6CC4-4E6E-84F0-B9ED7C87C7C3}" destId="{9C54BBD9-853D-49AE-9EB0-FC38EF27574F}" srcOrd="4" destOrd="0" parTransId="{4770DE23-C136-474E-A926-ECA5C48E42C0}" sibTransId="{1A0CA517-694A-4AC8-ADFF-627B2D1118E3}"/>
    <dgm:cxn modelId="{A7226928-6E52-4247-A4C3-AEE838820A87}" type="presOf" srcId="{3DE7E89F-6CC4-4E6E-84F0-B9ED7C87C7C3}" destId="{B5D3AB33-4B56-4518-8DAA-2BE78A240CD5}" srcOrd="0" destOrd="0" presId="urn:microsoft.com/office/officeart/2005/8/layout/process4"/>
    <dgm:cxn modelId="{3A77ED52-64FE-44CB-9E5D-D4321D7C7696}" type="presOf" srcId="{0737FE38-A411-4574-949E-9A5C633A85A1}" destId="{1729D550-3D22-4F8C-8CC4-3AAF05F35543}" srcOrd="0" destOrd="0" presId="urn:microsoft.com/office/officeart/2005/8/layout/process4"/>
    <dgm:cxn modelId="{1FE53533-472C-42D9-BA2F-F8F7DAE0AC23}" srcId="{3DE7E89F-6CC4-4E6E-84F0-B9ED7C87C7C3}" destId="{6E232E4C-B2A4-4B9E-9AC7-D04E7332F7B6}" srcOrd="2" destOrd="0" parTransId="{B13D083C-FFEF-4FD3-AF6D-B74F128FE62E}" sibTransId="{9AF52580-E13B-4A3A-938C-2673BE94898F}"/>
    <dgm:cxn modelId="{972C5915-8FC2-4CA6-9DB6-5BA7A8F34C7B}" srcId="{3DE7E89F-6CC4-4E6E-84F0-B9ED7C87C7C3}" destId="{0737FE38-A411-4574-949E-9A5C633A85A1}" srcOrd="3" destOrd="0" parTransId="{B5DE358C-317D-4CE9-AC44-97DAE204DBB6}" sibTransId="{CD432299-750C-48D1-B503-3ACF459F6CF5}"/>
    <dgm:cxn modelId="{932225ED-24C0-45DC-A281-34D961B36B5A}" type="presOf" srcId="{F9F16D38-11F5-454E-8448-4494A541633C}" destId="{95753458-ED3E-4A19-A895-FDD0417D00A4}" srcOrd="0" destOrd="0" presId="urn:microsoft.com/office/officeart/2005/8/layout/process4"/>
    <dgm:cxn modelId="{CFA1CA43-388B-4B00-A129-A9FF30A8E52F}" srcId="{3DE7E89F-6CC4-4E6E-84F0-B9ED7C87C7C3}" destId="{A581B5C2-3178-4C1C-9C82-283CC66B435D}" srcOrd="5" destOrd="0" parTransId="{FAA5EE8A-1F52-46DD-8541-93CC7501DA55}" sibTransId="{17FF86AF-9DC2-4821-BB57-863415C18457}"/>
    <dgm:cxn modelId="{DF0FE897-3B2E-4986-B1CC-B7FF10D76D84}" type="presOf" srcId="{A581B5C2-3178-4C1C-9C82-283CC66B435D}" destId="{F7C54210-D097-4EFB-AE26-6EBD2A963840}" srcOrd="0" destOrd="0" presId="urn:microsoft.com/office/officeart/2005/8/layout/process4"/>
    <dgm:cxn modelId="{D838D874-645E-4B16-BDAC-A3E314B6927D}" type="presOf" srcId="{6E232E4C-B2A4-4B9E-9AC7-D04E7332F7B6}" destId="{F2701889-2338-4B57-A32F-C5297DFC13E4}" srcOrd="0" destOrd="0" presId="urn:microsoft.com/office/officeart/2005/8/layout/process4"/>
    <dgm:cxn modelId="{842A6735-76EE-424A-A548-C2DDC649186D}" type="presOf" srcId="{9E94699A-5DAE-4142-884E-D815D4C198DF}" destId="{C83D2AA9-24A0-48FD-9225-69D277A44913}" srcOrd="0" destOrd="0" presId="urn:microsoft.com/office/officeart/2005/8/layout/process4"/>
    <dgm:cxn modelId="{08DE765B-BB13-477E-8A2B-4A4F09E9E72B}" srcId="{3DE7E89F-6CC4-4E6E-84F0-B9ED7C87C7C3}" destId="{9E94699A-5DAE-4142-884E-D815D4C198DF}" srcOrd="6" destOrd="0" parTransId="{08356201-BB9B-4300-BFF7-00A2952C766C}" sibTransId="{CEB083A8-F750-4813-A1FB-8415DB26692A}"/>
    <dgm:cxn modelId="{9FA4BC29-87D8-4A65-903F-27983FF785D3}" type="presOf" srcId="{9C54BBD9-853D-49AE-9EB0-FC38EF27574F}" destId="{A5098A6B-4747-403A-B5D8-8BA2C7A3B3FB}" srcOrd="0" destOrd="0" presId="urn:microsoft.com/office/officeart/2005/8/layout/process4"/>
    <dgm:cxn modelId="{852F2DE9-AF53-4160-9985-EB644FDA4529}" type="presOf" srcId="{E1644376-84DD-4C3E-AA34-C2AF97D7D631}" destId="{F23854B2-F2DD-4EDD-888C-35BB0085E5FE}" srcOrd="0" destOrd="0" presId="urn:microsoft.com/office/officeart/2005/8/layout/process4"/>
    <dgm:cxn modelId="{BD92D717-B9C7-4EEB-886B-2C6B32A40758}" srcId="{3DE7E89F-6CC4-4E6E-84F0-B9ED7C87C7C3}" destId="{E1644376-84DD-4C3E-AA34-C2AF97D7D631}" srcOrd="1" destOrd="0" parTransId="{04DEDA21-0A5F-473B-BBB7-7D6C284FE1B4}" sibTransId="{D1DEE9A4-BD24-4735-81D1-2EB70F1A9752}"/>
    <dgm:cxn modelId="{0E8131D1-18CA-40A7-BF10-AC232B12D588}" srcId="{3DE7E89F-6CC4-4E6E-84F0-B9ED7C87C7C3}" destId="{F9F16D38-11F5-454E-8448-4494A541633C}" srcOrd="0" destOrd="0" parTransId="{F0F8CACA-0A1A-4F35-B5E1-5A1A5F990813}" sibTransId="{78477224-B23E-40A0-85E8-E71C5373A9F2}"/>
    <dgm:cxn modelId="{B20060BC-BFAC-4755-BF6D-70536D2434EC}" type="presParOf" srcId="{B5D3AB33-4B56-4518-8DAA-2BE78A240CD5}" destId="{4A732C54-2F67-431D-84A0-D401EF1BDCFB}" srcOrd="0" destOrd="0" presId="urn:microsoft.com/office/officeart/2005/8/layout/process4"/>
    <dgm:cxn modelId="{03FEF48B-B408-4653-8751-471305FCEADD}" type="presParOf" srcId="{4A732C54-2F67-431D-84A0-D401EF1BDCFB}" destId="{C83D2AA9-24A0-48FD-9225-69D277A44913}" srcOrd="0" destOrd="0" presId="urn:microsoft.com/office/officeart/2005/8/layout/process4"/>
    <dgm:cxn modelId="{70C4E612-CEEA-4A93-9881-7807067082DD}" type="presParOf" srcId="{B5D3AB33-4B56-4518-8DAA-2BE78A240CD5}" destId="{4428F7C9-8016-4786-B33E-DCBCF3DC71DF}" srcOrd="1" destOrd="0" presId="urn:microsoft.com/office/officeart/2005/8/layout/process4"/>
    <dgm:cxn modelId="{48C5737E-6066-4F1E-B89E-9784FCBD6BAC}" type="presParOf" srcId="{B5D3AB33-4B56-4518-8DAA-2BE78A240CD5}" destId="{6730D227-CD12-4798-AA20-04B368D45761}" srcOrd="2" destOrd="0" presId="urn:microsoft.com/office/officeart/2005/8/layout/process4"/>
    <dgm:cxn modelId="{8E781E83-D3F8-40A2-B7EE-CC9C137278E0}" type="presParOf" srcId="{6730D227-CD12-4798-AA20-04B368D45761}" destId="{F7C54210-D097-4EFB-AE26-6EBD2A963840}" srcOrd="0" destOrd="0" presId="urn:microsoft.com/office/officeart/2005/8/layout/process4"/>
    <dgm:cxn modelId="{98535CB2-52B3-4733-AEDE-8E95F227E280}" type="presParOf" srcId="{B5D3AB33-4B56-4518-8DAA-2BE78A240CD5}" destId="{B2CEDC02-70CD-40A1-B5A8-AEC98F2373E2}" srcOrd="3" destOrd="0" presId="urn:microsoft.com/office/officeart/2005/8/layout/process4"/>
    <dgm:cxn modelId="{12261F1B-8FFA-49DD-8742-5C3C4CB405CD}" type="presParOf" srcId="{B5D3AB33-4B56-4518-8DAA-2BE78A240CD5}" destId="{E7C1C064-6B94-471F-B0F2-742F1905A408}" srcOrd="4" destOrd="0" presId="urn:microsoft.com/office/officeart/2005/8/layout/process4"/>
    <dgm:cxn modelId="{778F3CB2-4951-431A-A0FD-0B7B315F7157}" type="presParOf" srcId="{E7C1C064-6B94-471F-B0F2-742F1905A408}" destId="{A5098A6B-4747-403A-B5D8-8BA2C7A3B3FB}" srcOrd="0" destOrd="0" presId="urn:microsoft.com/office/officeart/2005/8/layout/process4"/>
    <dgm:cxn modelId="{5A07B3D9-0E00-4B91-AA81-0F2878266228}" type="presParOf" srcId="{B5D3AB33-4B56-4518-8DAA-2BE78A240CD5}" destId="{9E17BBAF-1224-486A-BD39-45563D5E1713}" srcOrd="5" destOrd="0" presId="urn:microsoft.com/office/officeart/2005/8/layout/process4"/>
    <dgm:cxn modelId="{0EF631A0-0DAE-453A-9D1E-F88CBDA4A6DD}" type="presParOf" srcId="{B5D3AB33-4B56-4518-8DAA-2BE78A240CD5}" destId="{9D1266BE-38D4-44CF-85A4-7AAB697CC33C}" srcOrd="6" destOrd="0" presId="urn:microsoft.com/office/officeart/2005/8/layout/process4"/>
    <dgm:cxn modelId="{41E45341-9DB5-4AAB-8056-3F89A3821A4D}" type="presParOf" srcId="{9D1266BE-38D4-44CF-85A4-7AAB697CC33C}" destId="{1729D550-3D22-4F8C-8CC4-3AAF05F35543}" srcOrd="0" destOrd="0" presId="urn:microsoft.com/office/officeart/2005/8/layout/process4"/>
    <dgm:cxn modelId="{C8E16969-403A-4A26-818E-F7EF990CC1E4}" type="presParOf" srcId="{B5D3AB33-4B56-4518-8DAA-2BE78A240CD5}" destId="{0080E05C-95B2-4AEE-A88D-C08EE93DD5DE}" srcOrd="7" destOrd="0" presId="urn:microsoft.com/office/officeart/2005/8/layout/process4"/>
    <dgm:cxn modelId="{50EC7DA7-6D3A-4F3C-A1A3-00DCC0FCC779}" type="presParOf" srcId="{B5D3AB33-4B56-4518-8DAA-2BE78A240CD5}" destId="{3EE933FC-27A5-4E3C-98D7-0959B660A466}" srcOrd="8" destOrd="0" presId="urn:microsoft.com/office/officeart/2005/8/layout/process4"/>
    <dgm:cxn modelId="{0D770BF6-0DA1-4F9E-888B-41FFFA7EB4DD}" type="presParOf" srcId="{3EE933FC-27A5-4E3C-98D7-0959B660A466}" destId="{F2701889-2338-4B57-A32F-C5297DFC13E4}" srcOrd="0" destOrd="0" presId="urn:microsoft.com/office/officeart/2005/8/layout/process4"/>
    <dgm:cxn modelId="{28E44DF0-E788-4310-8E01-189840E5B226}" type="presParOf" srcId="{B5D3AB33-4B56-4518-8DAA-2BE78A240CD5}" destId="{947E6C41-F8B7-475F-B5CF-6C51CC415CB8}" srcOrd="9" destOrd="0" presId="urn:microsoft.com/office/officeart/2005/8/layout/process4"/>
    <dgm:cxn modelId="{5961A608-74DF-4107-8CA2-BD6939F72616}" type="presParOf" srcId="{B5D3AB33-4B56-4518-8DAA-2BE78A240CD5}" destId="{5C17206B-2BB1-479D-8E32-276F18D26A82}" srcOrd="10" destOrd="0" presId="urn:microsoft.com/office/officeart/2005/8/layout/process4"/>
    <dgm:cxn modelId="{F5AA8B61-14B3-4940-A2D0-240E8E41613B}" type="presParOf" srcId="{5C17206B-2BB1-479D-8E32-276F18D26A82}" destId="{F23854B2-F2DD-4EDD-888C-35BB0085E5FE}" srcOrd="0" destOrd="0" presId="urn:microsoft.com/office/officeart/2005/8/layout/process4"/>
    <dgm:cxn modelId="{342805E2-B513-4233-A828-4B9E010D1E77}" type="presParOf" srcId="{B5D3AB33-4B56-4518-8DAA-2BE78A240CD5}" destId="{3C2F6795-71C9-4296-A52A-5764AD69C4E4}" srcOrd="11" destOrd="0" presId="urn:microsoft.com/office/officeart/2005/8/layout/process4"/>
    <dgm:cxn modelId="{078F1272-1D88-4330-A54F-B1503FC8E2F3}" type="presParOf" srcId="{B5D3AB33-4B56-4518-8DAA-2BE78A240CD5}" destId="{B8DEDD3D-2222-403F-A60C-C6443A16059E}" srcOrd="12" destOrd="0" presId="urn:microsoft.com/office/officeart/2005/8/layout/process4"/>
    <dgm:cxn modelId="{E41E5961-B9AF-4CDD-BB75-AA40CD6DBB68}" type="presParOf" srcId="{B8DEDD3D-2222-403F-A60C-C6443A16059E}" destId="{95753458-ED3E-4A19-A895-FDD0417D00A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5F37F377-5915-4027-A372-F2DEE14CFC4B}"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392C2C5-A070-4316-830B-C6C0F10F905B}">
      <dgm:prSet custT="1"/>
      <dgm:spPr/>
      <dgm:t>
        <a:bodyPr/>
        <a:lstStyle/>
        <a:p>
          <a:pPr rtl="0"/>
          <a:r>
            <a:rPr lang="en-US" sz="2600" dirty="0" smtClean="0"/>
            <a:t>Next comes the strong downward contraction of diaphragm along with contraction of all the abdominal wall muscles</a:t>
          </a:r>
          <a:endParaRPr lang="en-US" sz="2600" dirty="0"/>
        </a:p>
      </dgm:t>
    </dgm:pt>
    <dgm:pt modelId="{1DE3592F-4C69-41DC-B6E3-B7DE1EB45551}" type="parTrans" cxnId="{80A5F496-6267-4FCC-B7FB-0FB390FDF6C6}">
      <dgm:prSet/>
      <dgm:spPr/>
      <dgm:t>
        <a:bodyPr/>
        <a:lstStyle/>
        <a:p>
          <a:endParaRPr lang="en-US"/>
        </a:p>
      </dgm:t>
    </dgm:pt>
    <dgm:pt modelId="{03CE8443-9210-4766-B8C4-BC00CADFB4DF}" type="sibTrans" cxnId="{80A5F496-6267-4FCC-B7FB-0FB390FDF6C6}">
      <dgm:prSet/>
      <dgm:spPr/>
      <dgm:t>
        <a:bodyPr/>
        <a:lstStyle/>
        <a:p>
          <a:endParaRPr lang="en-US"/>
        </a:p>
      </dgm:t>
    </dgm:pt>
    <dgm:pt modelId="{0E3C4632-D317-46D9-B601-573C2AAADED8}">
      <dgm:prSet custT="1"/>
      <dgm:spPr/>
      <dgm:t>
        <a:bodyPr/>
        <a:lstStyle/>
        <a:p>
          <a:pPr rtl="0"/>
          <a:r>
            <a:rPr lang="en-US" sz="2800" dirty="0" smtClean="0"/>
            <a:t>Squeezes  the stomach between diaphragm and abdominal muscles</a:t>
          </a:r>
          <a:endParaRPr lang="en-US" sz="2800" dirty="0"/>
        </a:p>
      </dgm:t>
    </dgm:pt>
    <dgm:pt modelId="{33DD6E8F-A678-41CF-96B3-175B6CFDA5FE}" type="parTrans" cxnId="{0CDB1BA2-E454-4442-B1B1-4936850BF277}">
      <dgm:prSet/>
      <dgm:spPr/>
      <dgm:t>
        <a:bodyPr/>
        <a:lstStyle/>
        <a:p>
          <a:endParaRPr lang="en-US"/>
        </a:p>
      </dgm:t>
    </dgm:pt>
    <dgm:pt modelId="{0C7BAEFD-ABA3-485A-BB06-8E11438A2A85}" type="sibTrans" cxnId="{0CDB1BA2-E454-4442-B1B1-4936850BF277}">
      <dgm:prSet/>
      <dgm:spPr/>
      <dgm:t>
        <a:bodyPr/>
        <a:lstStyle/>
        <a:p>
          <a:endParaRPr lang="en-US"/>
        </a:p>
      </dgm:t>
    </dgm:pt>
    <dgm:pt modelId="{863739EA-0BE8-47E0-B7C1-E5CC258B5B90}">
      <dgm:prSet custT="1"/>
      <dgm:spPr/>
      <dgm:t>
        <a:bodyPr/>
        <a:lstStyle/>
        <a:p>
          <a:pPr rtl="0"/>
          <a:r>
            <a:rPr lang="en-US" sz="2800" dirty="0" smtClean="0"/>
            <a:t>High </a:t>
          </a:r>
          <a:r>
            <a:rPr lang="en-US" sz="2800" dirty="0" err="1" smtClean="0"/>
            <a:t>intragastric</a:t>
          </a:r>
          <a:r>
            <a:rPr lang="en-US" sz="2800" dirty="0" smtClean="0"/>
            <a:t> pressure</a:t>
          </a:r>
          <a:endParaRPr lang="en-US" sz="2800" dirty="0"/>
        </a:p>
      </dgm:t>
    </dgm:pt>
    <dgm:pt modelId="{81DEEFE1-9890-4A0E-B601-A8C30BB450D9}" type="parTrans" cxnId="{D6E7CF2A-6C68-4051-8183-926F209F362A}">
      <dgm:prSet/>
      <dgm:spPr/>
      <dgm:t>
        <a:bodyPr/>
        <a:lstStyle/>
        <a:p>
          <a:endParaRPr lang="en-US"/>
        </a:p>
      </dgm:t>
    </dgm:pt>
    <dgm:pt modelId="{0123E5A9-3329-4FD2-BE45-7F46CB7EA410}" type="sibTrans" cxnId="{D6E7CF2A-6C68-4051-8183-926F209F362A}">
      <dgm:prSet/>
      <dgm:spPr/>
      <dgm:t>
        <a:bodyPr/>
        <a:lstStyle/>
        <a:p>
          <a:endParaRPr lang="en-US"/>
        </a:p>
      </dgm:t>
    </dgm:pt>
    <dgm:pt modelId="{2C1234A2-7D38-4F35-A6B4-43AF5E84B1D5}">
      <dgm:prSet custT="1"/>
      <dgm:spPr/>
      <dgm:t>
        <a:bodyPr/>
        <a:lstStyle/>
        <a:p>
          <a:pPr rtl="0"/>
          <a:r>
            <a:rPr lang="en-US" sz="2800" dirty="0" smtClean="0"/>
            <a:t>Complete relaxation of lower esophageal sphincter</a:t>
          </a:r>
          <a:endParaRPr lang="en-US" sz="2800" dirty="0"/>
        </a:p>
      </dgm:t>
    </dgm:pt>
    <dgm:pt modelId="{58B25482-4519-4284-89F0-686AE49E58CA}" type="parTrans" cxnId="{A29E226B-03D6-45A0-B0E7-0E2330C57F5B}">
      <dgm:prSet/>
      <dgm:spPr/>
      <dgm:t>
        <a:bodyPr/>
        <a:lstStyle/>
        <a:p>
          <a:endParaRPr lang="en-US"/>
        </a:p>
      </dgm:t>
    </dgm:pt>
    <dgm:pt modelId="{93D4CBCF-B97B-48C5-9915-70EF298BE595}" type="sibTrans" cxnId="{A29E226B-03D6-45A0-B0E7-0E2330C57F5B}">
      <dgm:prSet/>
      <dgm:spPr/>
      <dgm:t>
        <a:bodyPr/>
        <a:lstStyle/>
        <a:p>
          <a:endParaRPr lang="en-US"/>
        </a:p>
      </dgm:t>
    </dgm:pt>
    <dgm:pt modelId="{57F8725D-E510-49E8-8954-2A48A2FC7262}">
      <dgm:prSet custT="1"/>
      <dgm:spPr/>
      <dgm:t>
        <a:bodyPr/>
        <a:lstStyle/>
        <a:p>
          <a:pPr rtl="0"/>
          <a:r>
            <a:rPr lang="en-US" sz="2800" dirty="0" smtClean="0"/>
            <a:t>Expulsion of gastric contents upward through esophagus </a:t>
          </a:r>
          <a:endParaRPr lang="en-US" sz="2800" dirty="0"/>
        </a:p>
      </dgm:t>
    </dgm:pt>
    <dgm:pt modelId="{DDDCE3A6-3A95-4246-8A5A-39B1FFF72650}" type="parTrans" cxnId="{69BC7534-7E51-4EF3-A344-BEDFF6BF12E8}">
      <dgm:prSet/>
      <dgm:spPr/>
      <dgm:t>
        <a:bodyPr/>
        <a:lstStyle/>
        <a:p>
          <a:endParaRPr lang="en-US"/>
        </a:p>
      </dgm:t>
    </dgm:pt>
    <dgm:pt modelId="{664BBEB8-3D92-4C2F-88AE-9755CC4780E6}" type="sibTrans" cxnId="{69BC7534-7E51-4EF3-A344-BEDFF6BF12E8}">
      <dgm:prSet/>
      <dgm:spPr/>
      <dgm:t>
        <a:bodyPr/>
        <a:lstStyle/>
        <a:p>
          <a:endParaRPr lang="en-US"/>
        </a:p>
      </dgm:t>
    </dgm:pt>
    <dgm:pt modelId="{0901A844-60AD-4FF2-9F44-27A2E59BD150}" type="pres">
      <dgm:prSet presAssocID="{5F37F377-5915-4027-A372-F2DEE14CFC4B}" presName="Name0" presStyleCnt="0">
        <dgm:presLayoutVars>
          <dgm:dir/>
          <dgm:animLvl val="lvl"/>
          <dgm:resizeHandles val="exact"/>
        </dgm:presLayoutVars>
      </dgm:prSet>
      <dgm:spPr/>
      <dgm:t>
        <a:bodyPr/>
        <a:lstStyle/>
        <a:p>
          <a:endParaRPr lang="en-US"/>
        </a:p>
      </dgm:t>
    </dgm:pt>
    <dgm:pt modelId="{13DBF386-4FBB-408A-863C-673405C03998}" type="pres">
      <dgm:prSet presAssocID="{57F8725D-E510-49E8-8954-2A48A2FC7262}" presName="boxAndChildren" presStyleCnt="0"/>
      <dgm:spPr/>
    </dgm:pt>
    <dgm:pt modelId="{C64320A8-AAFF-4383-B7EC-C803151301EE}" type="pres">
      <dgm:prSet presAssocID="{57F8725D-E510-49E8-8954-2A48A2FC7262}" presName="parentTextBox" presStyleLbl="node1" presStyleIdx="0" presStyleCnt="5"/>
      <dgm:spPr/>
      <dgm:t>
        <a:bodyPr/>
        <a:lstStyle/>
        <a:p>
          <a:endParaRPr lang="en-US"/>
        </a:p>
      </dgm:t>
    </dgm:pt>
    <dgm:pt modelId="{3B1AF8F6-AE9E-472B-A061-8B1F07A4F450}" type="pres">
      <dgm:prSet presAssocID="{93D4CBCF-B97B-48C5-9915-70EF298BE595}" presName="sp" presStyleCnt="0"/>
      <dgm:spPr/>
    </dgm:pt>
    <dgm:pt modelId="{E3B51A90-75A9-4F98-AFBE-B24F2E6FB95E}" type="pres">
      <dgm:prSet presAssocID="{2C1234A2-7D38-4F35-A6B4-43AF5E84B1D5}" presName="arrowAndChildren" presStyleCnt="0"/>
      <dgm:spPr/>
    </dgm:pt>
    <dgm:pt modelId="{4F0EB00C-DCCE-44AC-B579-A3DF1DDE8203}" type="pres">
      <dgm:prSet presAssocID="{2C1234A2-7D38-4F35-A6B4-43AF5E84B1D5}" presName="parentTextArrow" presStyleLbl="node1" presStyleIdx="1" presStyleCnt="5"/>
      <dgm:spPr/>
      <dgm:t>
        <a:bodyPr/>
        <a:lstStyle/>
        <a:p>
          <a:endParaRPr lang="en-US"/>
        </a:p>
      </dgm:t>
    </dgm:pt>
    <dgm:pt modelId="{C8016FB3-57DB-4257-A426-58CC47D094CA}" type="pres">
      <dgm:prSet presAssocID="{0123E5A9-3329-4FD2-BE45-7F46CB7EA410}" presName="sp" presStyleCnt="0"/>
      <dgm:spPr/>
    </dgm:pt>
    <dgm:pt modelId="{E1CEA336-C9EC-4E8F-AB14-A46D430D1CD8}" type="pres">
      <dgm:prSet presAssocID="{863739EA-0BE8-47E0-B7C1-E5CC258B5B90}" presName="arrowAndChildren" presStyleCnt="0"/>
      <dgm:spPr/>
    </dgm:pt>
    <dgm:pt modelId="{8F50CA48-65B3-4D6A-92F5-B8BC4383955C}" type="pres">
      <dgm:prSet presAssocID="{863739EA-0BE8-47E0-B7C1-E5CC258B5B90}" presName="parentTextArrow" presStyleLbl="node1" presStyleIdx="2" presStyleCnt="5"/>
      <dgm:spPr/>
      <dgm:t>
        <a:bodyPr/>
        <a:lstStyle/>
        <a:p>
          <a:endParaRPr lang="en-US"/>
        </a:p>
      </dgm:t>
    </dgm:pt>
    <dgm:pt modelId="{B4F51899-ACF5-4A81-8A4B-D664B8E84F10}" type="pres">
      <dgm:prSet presAssocID="{0C7BAEFD-ABA3-485A-BB06-8E11438A2A85}" presName="sp" presStyleCnt="0"/>
      <dgm:spPr/>
    </dgm:pt>
    <dgm:pt modelId="{F5B890BB-90CF-41C7-8B05-AE4CA68A59F2}" type="pres">
      <dgm:prSet presAssocID="{0E3C4632-D317-46D9-B601-573C2AAADED8}" presName="arrowAndChildren" presStyleCnt="0"/>
      <dgm:spPr/>
    </dgm:pt>
    <dgm:pt modelId="{750D224A-F8F2-467D-BFF1-0B5C6724522B}" type="pres">
      <dgm:prSet presAssocID="{0E3C4632-D317-46D9-B601-573C2AAADED8}" presName="parentTextArrow" presStyleLbl="node1" presStyleIdx="3" presStyleCnt="5"/>
      <dgm:spPr/>
      <dgm:t>
        <a:bodyPr/>
        <a:lstStyle/>
        <a:p>
          <a:endParaRPr lang="en-US"/>
        </a:p>
      </dgm:t>
    </dgm:pt>
    <dgm:pt modelId="{B8AD0AC9-5F25-41B1-9A48-CC3768EDDF65}" type="pres">
      <dgm:prSet presAssocID="{03CE8443-9210-4766-B8C4-BC00CADFB4DF}" presName="sp" presStyleCnt="0"/>
      <dgm:spPr/>
    </dgm:pt>
    <dgm:pt modelId="{19078BE0-6933-44AC-9FA6-A2246B8C0CD8}" type="pres">
      <dgm:prSet presAssocID="{9392C2C5-A070-4316-830B-C6C0F10F905B}" presName="arrowAndChildren" presStyleCnt="0"/>
      <dgm:spPr/>
    </dgm:pt>
    <dgm:pt modelId="{01A8C545-F0F8-4D2F-B87B-90DCA45DF878}" type="pres">
      <dgm:prSet presAssocID="{9392C2C5-A070-4316-830B-C6C0F10F905B}" presName="parentTextArrow" presStyleLbl="node1" presStyleIdx="4" presStyleCnt="5" custScaleY="121571"/>
      <dgm:spPr/>
      <dgm:t>
        <a:bodyPr/>
        <a:lstStyle/>
        <a:p>
          <a:endParaRPr lang="en-US"/>
        </a:p>
      </dgm:t>
    </dgm:pt>
  </dgm:ptLst>
  <dgm:cxnLst>
    <dgm:cxn modelId="{D6E7CF2A-6C68-4051-8183-926F209F362A}" srcId="{5F37F377-5915-4027-A372-F2DEE14CFC4B}" destId="{863739EA-0BE8-47E0-B7C1-E5CC258B5B90}" srcOrd="2" destOrd="0" parTransId="{81DEEFE1-9890-4A0E-B601-A8C30BB450D9}" sibTransId="{0123E5A9-3329-4FD2-BE45-7F46CB7EA410}"/>
    <dgm:cxn modelId="{B3C85828-7EB1-4AAD-BD40-7C7B2A23D90B}" type="presOf" srcId="{5F37F377-5915-4027-A372-F2DEE14CFC4B}" destId="{0901A844-60AD-4FF2-9F44-27A2E59BD150}" srcOrd="0" destOrd="0" presId="urn:microsoft.com/office/officeart/2005/8/layout/process4"/>
    <dgm:cxn modelId="{6327DAB7-DB0C-4196-B8DD-5AAE4104F6B3}" type="presOf" srcId="{863739EA-0BE8-47E0-B7C1-E5CC258B5B90}" destId="{8F50CA48-65B3-4D6A-92F5-B8BC4383955C}" srcOrd="0" destOrd="0" presId="urn:microsoft.com/office/officeart/2005/8/layout/process4"/>
    <dgm:cxn modelId="{A29E226B-03D6-45A0-B0E7-0E2330C57F5B}" srcId="{5F37F377-5915-4027-A372-F2DEE14CFC4B}" destId="{2C1234A2-7D38-4F35-A6B4-43AF5E84B1D5}" srcOrd="3" destOrd="0" parTransId="{58B25482-4519-4284-89F0-686AE49E58CA}" sibTransId="{93D4CBCF-B97B-48C5-9915-70EF298BE595}"/>
    <dgm:cxn modelId="{0D85966E-88E9-445A-BAD1-194540D372E5}" type="presOf" srcId="{2C1234A2-7D38-4F35-A6B4-43AF5E84B1D5}" destId="{4F0EB00C-DCCE-44AC-B579-A3DF1DDE8203}" srcOrd="0" destOrd="0" presId="urn:microsoft.com/office/officeart/2005/8/layout/process4"/>
    <dgm:cxn modelId="{E3124D49-8CED-4780-BE42-C97D46D17B89}" type="presOf" srcId="{0E3C4632-D317-46D9-B601-573C2AAADED8}" destId="{750D224A-F8F2-467D-BFF1-0B5C6724522B}" srcOrd="0" destOrd="0" presId="urn:microsoft.com/office/officeart/2005/8/layout/process4"/>
    <dgm:cxn modelId="{B0BF660E-54CD-4866-87C2-E30C5B54B4B1}" type="presOf" srcId="{57F8725D-E510-49E8-8954-2A48A2FC7262}" destId="{C64320A8-AAFF-4383-B7EC-C803151301EE}" srcOrd="0" destOrd="0" presId="urn:microsoft.com/office/officeart/2005/8/layout/process4"/>
    <dgm:cxn modelId="{0CDB1BA2-E454-4442-B1B1-4936850BF277}" srcId="{5F37F377-5915-4027-A372-F2DEE14CFC4B}" destId="{0E3C4632-D317-46D9-B601-573C2AAADED8}" srcOrd="1" destOrd="0" parTransId="{33DD6E8F-A678-41CF-96B3-175B6CFDA5FE}" sibTransId="{0C7BAEFD-ABA3-485A-BB06-8E11438A2A85}"/>
    <dgm:cxn modelId="{80A5F496-6267-4FCC-B7FB-0FB390FDF6C6}" srcId="{5F37F377-5915-4027-A372-F2DEE14CFC4B}" destId="{9392C2C5-A070-4316-830B-C6C0F10F905B}" srcOrd="0" destOrd="0" parTransId="{1DE3592F-4C69-41DC-B6E3-B7DE1EB45551}" sibTransId="{03CE8443-9210-4766-B8C4-BC00CADFB4DF}"/>
    <dgm:cxn modelId="{69BC7534-7E51-4EF3-A344-BEDFF6BF12E8}" srcId="{5F37F377-5915-4027-A372-F2DEE14CFC4B}" destId="{57F8725D-E510-49E8-8954-2A48A2FC7262}" srcOrd="4" destOrd="0" parTransId="{DDDCE3A6-3A95-4246-8A5A-39B1FFF72650}" sibTransId="{664BBEB8-3D92-4C2F-88AE-9755CC4780E6}"/>
    <dgm:cxn modelId="{C4C4A679-5711-4B1D-B712-2A56A9BBF5D6}" type="presOf" srcId="{9392C2C5-A070-4316-830B-C6C0F10F905B}" destId="{01A8C545-F0F8-4D2F-B87B-90DCA45DF878}" srcOrd="0" destOrd="0" presId="urn:microsoft.com/office/officeart/2005/8/layout/process4"/>
    <dgm:cxn modelId="{4863F09C-6229-4925-A41D-CF6A40E80176}" type="presParOf" srcId="{0901A844-60AD-4FF2-9F44-27A2E59BD150}" destId="{13DBF386-4FBB-408A-863C-673405C03998}" srcOrd="0" destOrd="0" presId="urn:microsoft.com/office/officeart/2005/8/layout/process4"/>
    <dgm:cxn modelId="{E10A7B12-7F53-4531-AC8D-847BA6FB1B34}" type="presParOf" srcId="{13DBF386-4FBB-408A-863C-673405C03998}" destId="{C64320A8-AAFF-4383-B7EC-C803151301EE}" srcOrd="0" destOrd="0" presId="urn:microsoft.com/office/officeart/2005/8/layout/process4"/>
    <dgm:cxn modelId="{522F8C98-278F-4B90-82FE-DB4290BF88AE}" type="presParOf" srcId="{0901A844-60AD-4FF2-9F44-27A2E59BD150}" destId="{3B1AF8F6-AE9E-472B-A061-8B1F07A4F450}" srcOrd="1" destOrd="0" presId="urn:microsoft.com/office/officeart/2005/8/layout/process4"/>
    <dgm:cxn modelId="{E05D75E6-8B09-4085-9D41-86072EC7AEE6}" type="presParOf" srcId="{0901A844-60AD-4FF2-9F44-27A2E59BD150}" destId="{E3B51A90-75A9-4F98-AFBE-B24F2E6FB95E}" srcOrd="2" destOrd="0" presId="urn:microsoft.com/office/officeart/2005/8/layout/process4"/>
    <dgm:cxn modelId="{F78F9FC7-1806-4172-BC2E-7C0116A32A13}" type="presParOf" srcId="{E3B51A90-75A9-4F98-AFBE-B24F2E6FB95E}" destId="{4F0EB00C-DCCE-44AC-B579-A3DF1DDE8203}" srcOrd="0" destOrd="0" presId="urn:microsoft.com/office/officeart/2005/8/layout/process4"/>
    <dgm:cxn modelId="{43C0546B-B289-42EC-99B7-6F2599F540E9}" type="presParOf" srcId="{0901A844-60AD-4FF2-9F44-27A2E59BD150}" destId="{C8016FB3-57DB-4257-A426-58CC47D094CA}" srcOrd="3" destOrd="0" presId="urn:microsoft.com/office/officeart/2005/8/layout/process4"/>
    <dgm:cxn modelId="{310A36D8-0E58-46B0-8748-014EE02B0B66}" type="presParOf" srcId="{0901A844-60AD-4FF2-9F44-27A2E59BD150}" destId="{E1CEA336-C9EC-4E8F-AB14-A46D430D1CD8}" srcOrd="4" destOrd="0" presId="urn:microsoft.com/office/officeart/2005/8/layout/process4"/>
    <dgm:cxn modelId="{1D1B8969-DBF3-4F3B-BEB4-96AFC1444557}" type="presParOf" srcId="{E1CEA336-C9EC-4E8F-AB14-A46D430D1CD8}" destId="{8F50CA48-65B3-4D6A-92F5-B8BC4383955C}" srcOrd="0" destOrd="0" presId="urn:microsoft.com/office/officeart/2005/8/layout/process4"/>
    <dgm:cxn modelId="{E3804E4D-C14D-4639-A6B1-3363210BFC36}" type="presParOf" srcId="{0901A844-60AD-4FF2-9F44-27A2E59BD150}" destId="{B4F51899-ACF5-4A81-8A4B-D664B8E84F10}" srcOrd="5" destOrd="0" presId="urn:microsoft.com/office/officeart/2005/8/layout/process4"/>
    <dgm:cxn modelId="{CBED0E22-1F1F-41FC-B96E-3988C78D229E}" type="presParOf" srcId="{0901A844-60AD-4FF2-9F44-27A2E59BD150}" destId="{F5B890BB-90CF-41C7-8B05-AE4CA68A59F2}" srcOrd="6" destOrd="0" presId="urn:microsoft.com/office/officeart/2005/8/layout/process4"/>
    <dgm:cxn modelId="{062B636A-0D36-4B9C-92B1-9580B4AE2100}" type="presParOf" srcId="{F5B890BB-90CF-41C7-8B05-AE4CA68A59F2}" destId="{750D224A-F8F2-467D-BFF1-0B5C6724522B}" srcOrd="0" destOrd="0" presId="urn:microsoft.com/office/officeart/2005/8/layout/process4"/>
    <dgm:cxn modelId="{C5884CCD-A283-431D-A4C5-7210FB11D214}" type="presParOf" srcId="{0901A844-60AD-4FF2-9F44-27A2E59BD150}" destId="{B8AD0AC9-5F25-41B1-9A48-CC3768EDDF65}" srcOrd="7" destOrd="0" presId="urn:microsoft.com/office/officeart/2005/8/layout/process4"/>
    <dgm:cxn modelId="{D9B8AFD8-F5D0-4630-AF34-60DB34732AE2}" type="presParOf" srcId="{0901A844-60AD-4FF2-9F44-27A2E59BD150}" destId="{19078BE0-6933-44AC-9FA6-A2246B8C0CD8}" srcOrd="8" destOrd="0" presId="urn:microsoft.com/office/officeart/2005/8/layout/process4"/>
    <dgm:cxn modelId="{B1B78614-675A-41E3-8D11-D275D3711C5F}" type="presParOf" srcId="{19078BE0-6933-44AC-9FA6-A2246B8C0CD8}" destId="{01A8C545-F0F8-4D2F-B87B-90DCA45DF87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6A37485-E355-4BFE-955D-353A207A591C}" type="doc">
      <dgm:prSet loTypeId="urn:microsoft.com/office/officeart/2005/8/layout/process4" loCatId="list" qsTypeId="urn:microsoft.com/office/officeart/2005/8/quickstyle/3d1" qsCatId="3D" csTypeId="urn:microsoft.com/office/officeart/2005/8/colors/accent1_2" csCatId="accent1" phldr="1"/>
      <dgm:spPr/>
      <dgm:t>
        <a:bodyPr/>
        <a:lstStyle/>
        <a:p>
          <a:endParaRPr lang="en-US"/>
        </a:p>
      </dgm:t>
    </dgm:pt>
    <dgm:pt modelId="{8F590F9A-01AE-45E9-807C-3D97F4480173}">
      <dgm:prSet custT="1"/>
      <dgm:spPr/>
      <dgm:t>
        <a:bodyPr/>
        <a:lstStyle/>
        <a:p>
          <a:pPr rtl="0"/>
          <a:r>
            <a:rPr lang="en-US" sz="3200" dirty="0" smtClean="0"/>
            <a:t>Vomiting reflex:</a:t>
          </a:r>
          <a:endParaRPr lang="en-US" sz="3200" dirty="0"/>
        </a:p>
      </dgm:t>
    </dgm:pt>
    <dgm:pt modelId="{51826812-AD55-46C5-AA90-4BE904A295E1}" type="parTrans" cxnId="{1C6D9CBD-28DC-4ACA-8832-41EC28FCBDA7}">
      <dgm:prSet/>
      <dgm:spPr/>
      <dgm:t>
        <a:bodyPr/>
        <a:lstStyle/>
        <a:p>
          <a:endParaRPr lang="en-US"/>
        </a:p>
      </dgm:t>
    </dgm:pt>
    <dgm:pt modelId="{FDAA3F09-5288-4968-868A-F90507983F72}" type="sibTrans" cxnId="{1C6D9CBD-28DC-4ACA-8832-41EC28FCBDA7}">
      <dgm:prSet/>
      <dgm:spPr/>
      <dgm:t>
        <a:bodyPr/>
        <a:lstStyle/>
        <a:p>
          <a:endParaRPr lang="en-US"/>
        </a:p>
      </dgm:t>
    </dgm:pt>
    <dgm:pt modelId="{F6D25F7C-1AA4-4CB9-9B77-8EAAEF1FC756}">
      <dgm:prSet custT="1"/>
      <dgm:spPr/>
      <dgm:t>
        <a:bodyPr/>
        <a:lstStyle/>
        <a:p>
          <a:pPr rtl="0"/>
          <a:r>
            <a:rPr lang="en-US" sz="2400" dirty="0" smtClean="0"/>
            <a:t>Irritation or distension of upper part of GIT or other organs</a:t>
          </a:r>
          <a:endParaRPr lang="en-US" sz="2400" dirty="0"/>
        </a:p>
      </dgm:t>
    </dgm:pt>
    <dgm:pt modelId="{31E10F31-AD50-49CA-AE07-3886B2008423}" type="parTrans" cxnId="{DF030647-4806-43CE-A786-C4DAEEA99416}">
      <dgm:prSet/>
      <dgm:spPr/>
      <dgm:t>
        <a:bodyPr/>
        <a:lstStyle/>
        <a:p>
          <a:endParaRPr lang="en-US"/>
        </a:p>
      </dgm:t>
    </dgm:pt>
    <dgm:pt modelId="{42F4C08A-7077-4859-A3DC-27936BB33418}" type="sibTrans" cxnId="{DF030647-4806-43CE-A786-C4DAEEA99416}">
      <dgm:prSet/>
      <dgm:spPr/>
      <dgm:t>
        <a:bodyPr/>
        <a:lstStyle/>
        <a:p>
          <a:endParaRPr lang="en-US"/>
        </a:p>
      </dgm:t>
    </dgm:pt>
    <dgm:pt modelId="{BD98FD91-E8B7-4BA0-BD52-034B87A06CED}">
      <dgm:prSet custT="1"/>
      <dgm:spPr/>
      <dgm:t>
        <a:bodyPr/>
        <a:lstStyle/>
        <a:p>
          <a:pPr rtl="0"/>
          <a:r>
            <a:rPr lang="en-US" sz="2400" dirty="0" smtClean="0"/>
            <a:t>Sensory impulses are carried by </a:t>
          </a:r>
          <a:r>
            <a:rPr lang="en-US" sz="2400" dirty="0" err="1" smtClean="0"/>
            <a:t>vagus</a:t>
          </a:r>
          <a:r>
            <a:rPr lang="en-US" sz="2400" dirty="0" smtClean="0"/>
            <a:t> and sympathetic afferent nerve fibers</a:t>
          </a:r>
          <a:endParaRPr lang="en-US" sz="2400" dirty="0"/>
        </a:p>
      </dgm:t>
    </dgm:pt>
    <dgm:pt modelId="{DB7CED53-DBD5-4624-A33B-3915B118D838}" type="parTrans" cxnId="{6BC99368-7113-4B5B-92BD-BD6A80E95BD0}">
      <dgm:prSet/>
      <dgm:spPr/>
      <dgm:t>
        <a:bodyPr/>
        <a:lstStyle/>
        <a:p>
          <a:endParaRPr lang="en-US"/>
        </a:p>
      </dgm:t>
    </dgm:pt>
    <dgm:pt modelId="{85D66BF9-486F-45D7-8DCB-F2098C8FD036}" type="sibTrans" cxnId="{6BC99368-7113-4B5B-92BD-BD6A80E95BD0}">
      <dgm:prSet/>
      <dgm:spPr/>
      <dgm:t>
        <a:bodyPr/>
        <a:lstStyle/>
        <a:p>
          <a:endParaRPr lang="en-US"/>
        </a:p>
      </dgm:t>
    </dgm:pt>
    <dgm:pt modelId="{68D10D4B-4CE8-4F5F-994B-7AB87D09ED14}">
      <dgm:prSet custT="1"/>
      <dgm:spPr/>
      <dgm:t>
        <a:bodyPr/>
        <a:lstStyle/>
        <a:p>
          <a:pPr rtl="0"/>
          <a:r>
            <a:rPr lang="en-US" sz="2400" dirty="0" smtClean="0"/>
            <a:t>Vomiting center located bilaterally in medulla oblongata near nucleus </a:t>
          </a:r>
          <a:r>
            <a:rPr lang="en-US" sz="2400" dirty="0" err="1" smtClean="0"/>
            <a:t>solitaris</a:t>
          </a:r>
          <a:endParaRPr lang="en-US" sz="2400" dirty="0"/>
        </a:p>
      </dgm:t>
    </dgm:pt>
    <dgm:pt modelId="{31442C1B-97F8-4CF0-AC64-7A2B308C0A7A}" type="parTrans" cxnId="{C6D7AB3F-61F6-4C31-8DA4-F488A88017DB}">
      <dgm:prSet/>
      <dgm:spPr/>
      <dgm:t>
        <a:bodyPr/>
        <a:lstStyle/>
        <a:p>
          <a:endParaRPr lang="en-US"/>
        </a:p>
      </dgm:t>
    </dgm:pt>
    <dgm:pt modelId="{59C20480-4A17-42CB-9E0F-6154844B9EAA}" type="sibTrans" cxnId="{C6D7AB3F-61F6-4C31-8DA4-F488A88017DB}">
      <dgm:prSet/>
      <dgm:spPr/>
      <dgm:t>
        <a:bodyPr/>
        <a:lstStyle/>
        <a:p>
          <a:endParaRPr lang="en-US"/>
        </a:p>
      </dgm:t>
    </dgm:pt>
    <dgm:pt modelId="{092DFE3F-D22A-4714-8C4F-CC1BE5D916A0}">
      <dgm:prSet custT="1"/>
      <dgm:spPr/>
      <dgm:t>
        <a:bodyPr/>
        <a:lstStyle/>
        <a:p>
          <a:pPr rtl="0"/>
          <a:r>
            <a:rPr lang="en-US" sz="2400" dirty="0" smtClean="0"/>
            <a:t>Motor impulses through V, VII,IX,X, and XII cranial nerves</a:t>
          </a:r>
          <a:endParaRPr lang="en-US" sz="2400" dirty="0"/>
        </a:p>
      </dgm:t>
    </dgm:pt>
    <dgm:pt modelId="{C940BA4B-5898-448F-852F-D0C1CD88DFAC}" type="parTrans" cxnId="{730A9BCB-6BB7-4FB2-BB17-C752FA122044}">
      <dgm:prSet/>
      <dgm:spPr/>
      <dgm:t>
        <a:bodyPr/>
        <a:lstStyle/>
        <a:p>
          <a:endParaRPr lang="en-US"/>
        </a:p>
      </dgm:t>
    </dgm:pt>
    <dgm:pt modelId="{B4FB28CA-13DE-42C6-A5E2-8F22C7E44C71}" type="sibTrans" cxnId="{730A9BCB-6BB7-4FB2-BB17-C752FA122044}">
      <dgm:prSet/>
      <dgm:spPr/>
      <dgm:t>
        <a:bodyPr/>
        <a:lstStyle/>
        <a:p>
          <a:endParaRPr lang="en-US"/>
        </a:p>
      </dgm:t>
    </dgm:pt>
    <dgm:pt modelId="{515DA05C-CB1A-4D59-A49B-EFDB03969AD2}">
      <dgm:prSet custT="1"/>
      <dgm:spPr/>
      <dgm:t>
        <a:bodyPr/>
        <a:lstStyle/>
        <a:p>
          <a:pPr rtl="0"/>
          <a:r>
            <a:rPr lang="en-US" sz="2400" dirty="0" smtClean="0"/>
            <a:t>Upper part of GIT</a:t>
          </a:r>
          <a:endParaRPr lang="en-US" sz="2400" dirty="0"/>
        </a:p>
      </dgm:t>
    </dgm:pt>
    <dgm:pt modelId="{701517AD-C722-4FEC-8C9A-20D3779DA38D}" type="parTrans" cxnId="{A15B862E-8539-471F-84C4-5D727C60AD33}">
      <dgm:prSet/>
      <dgm:spPr/>
      <dgm:t>
        <a:bodyPr/>
        <a:lstStyle/>
        <a:p>
          <a:endParaRPr lang="en-US"/>
        </a:p>
      </dgm:t>
    </dgm:pt>
    <dgm:pt modelId="{FAB13CAA-86E0-4B62-B1D2-AF175068D9E9}" type="sibTrans" cxnId="{A15B862E-8539-471F-84C4-5D727C60AD33}">
      <dgm:prSet/>
      <dgm:spPr/>
      <dgm:t>
        <a:bodyPr/>
        <a:lstStyle/>
        <a:p>
          <a:endParaRPr lang="en-US"/>
        </a:p>
      </dgm:t>
    </dgm:pt>
    <dgm:pt modelId="{C0DFFB82-D0C8-4858-BE2C-9966C2DA3514}">
      <dgm:prSet custT="1"/>
      <dgm:spPr/>
      <dgm:t>
        <a:bodyPr/>
        <a:lstStyle/>
        <a:p>
          <a:pPr rtl="0"/>
          <a:r>
            <a:rPr lang="en-US" sz="2400" dirty="0" smtClean="0"/>
            <a:t>Through Spinal nerves to diaphragm and abdominal muscles</a:t>
          </a:r>
          <a:endParaRPr lang="en-US" sz="2400" dirty="0"/>
        </a:p>
      </dgm:t>
    </dgm:pt>
    <dgm:pt modelId="{F3755090-0826-477B-B1A7-4F8F8F675EB3}" type="parTrans" cxnId="{2BD21155-4751-4373-900F-2852211B39BB}">
      <dgm:prSet/>
      <dgm:spPr/>
      <dgm:t>
        <a:bodyPr/>
        <a:lstStyle/>
        <a:p>
          <a:endParaRPr lang="en-US"/>
        </a:p>
      </dgm:t>
    </dgm:pt>
    <dgm:pt modelId="{9C1E725F-547E-4C1B-BF9E-AD9C2D8DCC57}" type="sibTrans" cxnId="{2BD21155-4751-4373-900F-2852211B39BB}">
      <dgm:prSet/>
      <dgm:spPr/>
      <dgm:t>
        <a:bodyPr/>
        <a:lstStyle/>
        <a:p>
          <a:endParaRPr lang="en-US"/>
        </a:p>
      </dgm:t>
    </dgm:pt>
    <dgm:pt modelId="{C09CF0AE-7963-49F5-A494-DCCF1CA8118D}" type="pres">
      <dgm:prSet presAssocID="{F6A37485-E355-4BFE-955D-353A207A591C}" presName="Name0" presStyleCnt="0">
        <dgm:presLayoutVars>
          <dgm:dir/>
          <dgm:animLvl val="lvl"/>
          <dgm:resizeHandles val="exact"/>
        </dgm:presLayoutVars>
      </dgm:prSet>
      <dgm:spPr/>
      <dgm:t>
        <a:bodyPr/>
        <a:lstStyle/>
        <a:p>
          <a:endParaRPr lang="en-US"/>
        </a:p>
      </dgm:t>
    </dgm:pt>
    <dgm:pt modelId="{AF5E4AB6-BCC2-4DD6-9C88-1183FB9A5CEE}" type="pres">
      <dgm:prSet presAssocID="{C0DFFB82-D0C8-4858-BE2C-9966C2DA3514}" presName="boxAndChildren" presStyleCnt="0"/>
      <dgm:spPr/>
      <dgm:t>
        <a:bodyPr/>
        <a:lstStyle/>
        <a:p>
          <a:endParaRPr lang="en-US"/>
        </a:p>
      </dgm:t>
    </dgm:pt>
    <dgm:pt modelId="{C0F10856-0FD5-46B0-833B-60BEC6522235}" type="pres">
      <dgm:prSet presAssocID="{C0DFFB82-D0C8-4858-BE2C-9966C2DA3514}" presName="parentTextBox" presStyleLbl="node1" presStyleIdx="0" presStyleCnt="7"/>
      <dgm:spPr/>
      <dgm:t>
        <a:bodyPr/>
        <a:lstStyle/>
        <a:p>
          <a:endParaRPr lang="en-US"/>
        </a:p>
      </dgm:t>
    </dgm:pt>
    <dgm:pt modelId="{5D155C35-EBD1-41D8-B1E1-FB20E8EA9437}" type="pres">
      <dgm:prSet presAssocID="{FAB13CAA-86E0-4B62-B1D2-AF175068D9E9}" presName="sp" presStyleCnt="0"/>
      <dgm:spPr/>
      <dgm:t>
        <a:bodyPr/>
        <a:lstStyle/>
        <a:p>
          <a:endParaRPr lang="en-US"/>
        </a:p>
      </dgm:t>
    </dgm:pt>
    <dgm:pt modelId="{BAD50682-153F-4D99-B4C9-F91FC6CD744A}" type="pres">
      <dgm:prSet presAssocID="{515DA05C-CB1A-4D59-A49B-EFDB03969AD2}" presName="arrowAndChildren" presStyleCnt="0"/>
      <dgm:spPr/>
      <dgm:t>
        <a:bodyPr/>
        <a:lstStyle/>
        <a:p>
          <a:endParaRPr lang="en-US"/>
        </a:p>
      </dgm:t>
    </dgm:pt>
    <dgm:pt modelId="{2EBBB546-6E9D-4B35-8373-5CAE146AA70C}" type="pres">
      <dgm:prSet presAssocID="{515DA05C-CB1A-4D59-A49B-EFDB03969AD2}" presName="parentTextArrow" presStyleLbl="node1" presStyleIdx="1" presStyleCnt="7"/>
      <dgm:spPr/>
      <dgm:t>
        <a:bodyPr/>
        <a:lstStyle/>
        <a:p>
          <a:endParaRPr lang="en-US"/>
        </a:p>
      </dgm:t>
    </dgm:pt>
    <dgm:pt modelId="{C9E004C4-40DA-4C8C-AC19-4C77B8B07936}" type="pres">
      <dgm:prSet presAssocID="{B4FB28CA-13DE-42C6-A5E2-8F22C7E44C71}" presName="sp" presStyleCnt="0"/>
      <dgm:spPr/>
      <dgm:t>
        <a:bodyPr/>
        <a:lstStyle/>
        <a:p>
          <a:endParaRPr lang="en-US"/>
        </a:p>
      </dgm:t>
    </dgm:pt>
    <dgm:pt modelId="{4A4BAF32-989F-4885-992A-129FD4B899B3}" type="pres">
      <dgm:prSet presAssocID="{092DFE3F-D22A-4714-8C4F-CC1BE5D916A0}" presName="arrowAndChildren" presStyleCnt="0"/>
      <dgm:spPr/>
      <dgm:t>
        <a:bodyPr/>
        <a:lstStyle/>
        <a:p>
          <a:endParaRPr lang="en-US"/>
        </a:p>
      </dgm:t>
    </dgm:pt>
    <dgm:pt modelId="{4061B075-16EA-4163-A202-CC3D00DF791B}" type="pres">
      <dgm:prSet presAssocID="{092DFE3F-D22A-4714-8C4F-CC1BE5D916A0}" presName="parentTextArrow" presStyleLbl="node1" presStyleIdx="2" presStyleCnt="7"/>
      <dgm:spPr/>
      <dgm:t>
        <a:bodyPr/>
        <a:lstStyle/>
        <a:p>
          <a:endParaRPr lang="en-US"/>
        </a:p>
      </dgm:t>
    </dgm:pt>
    <dgm:pt modelId="{48363B31-710B-4F59-9F0C-72A34532DCC3}" type="pres">
      <dgm:prSet presAssocID="{59C20480-4A17-42CB-9E0F-6154844B9EAA}" presName="sp" presStyleCnt="0"/>
      <dgm:spPr/>
      <dgm:t>
        <a:bodyPr/>
        <a:lstStyle/>
        <a:p>
          <a:endParaRPr lang="en-US"/>
        </a:p>
      </dgm:t>
    </dgm:pt>
    <dgm:pt modelId="{FD9C619C-4426-4A36-801A-ADF755ED48F1}" type="pres">
      <dgm:prSet presAssocID="{68D10D4B-4CE8-4F5F-994B-7AB87D09ED14}" presName="arrowAndChildren" presStyleCnt="0"/>
      <dgm:spPr/>
      <dgm:t>
        <a:bodyPr/>
        <a:lstStyle/>
        <a:p>
          <a:endParaRPr lang="en-US"/>
        </a:p>
      </dgm:t>
    </dgm:pt>
    <dgm:pt modelId="{F41FFB9B-7791-4BB0-9C05-EF1A41C56141}" type="pres">
      <dgm:prSet presAssocID="{68D10D4B-4CE8-4F5F-994B-7AB87D09ED14}" presName="parentTextArrow" presStyleLbl="node1" presStyleIdx="3" presStyleCnt="7"/>
      <dgm:spPr/>
      <dgm:t>
        <a:bodyPr/>
        <a:lstStyle/>
        <a:p>
          <a:endParaRPr lang="en-US"/>
        </a:p>
      </dgm:t>
    </dgm:pt>
    <dgm:pt modelId="{E74A4DED-D1A9-4D8D-B5F1-1559017A1940}" type="pres">
      <dgm:prSet presAssocID="{85D66BF9-486F-45D7-8DCB-F2098C8FD036}" presName="sp" presStyleCnt="0"/>
      <dgm:spPr/>
      <dgm:t>
        <a:bodyPr/>
        <a:lstStyle/>
        <a:p>
          <a:endParaRPr lang="en-US"/>
        </a:p>
      </dgm:t>
    </dgm:pt>
    <dgm:pt modelId="{BE2F7B1E-A6A7-4C21-B359-AFBEF9CE2547}" type="pres">
      <dgm:prSet presAssocID="{BD98FD91-E8B7-4BA0-BD52-034B87A06CED}" presName="arrowAndChildren" presStyleCnt="0"/>
      <dgm:spPr/>
      <dgm:t>
        <a:bodyPr/>
        <a:lstStyle/>
        <a:p>
          <a:endParaRPr lang="en-US"/>
        </a:p>
      </dgm:t>
    </dgm:pt>
    <dgm:pt modelId="{78CC3D66-78A3-40BD-A387-9B63B91EABE5}" type="pres">
      <dgm:prSet presAssocID="{BD98FD91-E8B7-4BA0-BD52-034B87A06CED}" presName="parentTextArrow" presStyleLbl="node1" presStyleIdx="4" presStyleCnt="7"/>
      <dgm:spPr/>
      <dgm:t>
        <a:bodyPr/>
        <a:lstStyle/>
        <a:p>
          <a:endParaRPr lang="en-US"/>
        </a:p>
      </dgm:t>
    </dgm:pt>
    <dgm:pt modelId="{B787E6D6-C957-4D1B-A081-D2E1CE2B060D}" type="pres">
      <dgm:prSet presAssocID="{42F4C08A-7077-4859-A3DC-27936BB33418}" presName="sp" presStyleCnt="0"/>
      <dgm:spPr/>
      <dgm:t>
        <a:bodyPr/>
        <a:lstStyle/>
        <a:p>
          <a:endParaRPr lang="en-US"/>
        </a:p>
      </dgm:t>
    </dgm:pt>
    <dgm:pt modelId="{8CDEF51B-5BC0-4130-B3EC-B2CA579A72F3}" type="pres">
      <dgm:prSet presAssocID="{F6D25F7C-1AA4-4CB9-9B77-8EAAEF1FC756}" presName="arrowAndChildren" presStyleCnt="0"/>
      <dgm:spPr/>
      <dgm:t>
        <a:bodyPr/>
        <a:lstStyle/>
        <a:p>
          <a:endParaRPr lang="en-US"/>
        </a:p>
      </dgm:t>
    </dgm:pt>
    <dgm:pt modelId="{7AB7DC78-5B23-4C13-B1B9-8020BB87CFC0}" type="pres">
      <dgm:prSet presAssocID="{F6D25F7C-1AA4-4CB9-9B77-8EAAEF1FC756}" presName="parentTextArrow" presStyleLbl="node1" presStyleIdx="5" presStyleCnt="7" custLinFactNeighborX="-1553" custLinFactNeighborY="2136"/>
      <dgm:spPr/>
      <dgm:t>
        <a:bodyPr/>
        <a:lstStyle/>
        <a:p>
          <a:endParaRPr lang="en-US"/>
        </a:p>
      </dgm:t>
    </dgm:pt>
    <dgm:pt modelId="{B7F53A0A-E17A-456E-9906-AB7C4232BC99}" type="pres">
      <dgm:prSet presAssocID="{FDAA3F09-5288-4968-868A-F90507983F72}" presName="sp" presStyleCnt="0"/>
      <dgm:spPr/>
      <dgm:t>
        <a:bodyPr/>
        <a:lstStyle/>
        <a:p>
          <a:endParaRPr lang="en-US"/>
        </a:p>
      </dgm:t>
    </dgm:pt>
    <dgm:pt modelId="{05F7FBD3-F053-4CBE-8EA3-57C785E539D5}" type="pres">
      <dgm:prSet presAssocID="{8F590F9A-01AE-45E9-807C-3D97F4480173}" presName="arrowAndChildren" presStyleCnt="0"/>
      <dgm:spPr/>
      <dgm:t>
        <a:bodyPr/>
        <a:lstStyle/>
        <a:p>
          <a:endParaRPr lang="en-US"/>
        </a:p>
      </dgm:t>
    </dgm:pt>
    <dgm:pt modelId="{B823D7CC-6E42-46EA-95F3-BFDC8BE15558}" type="pres">
      <dgm:prSet presAssocID="{8F590F9A-01AE-45E9-807C-3D97F4480173}" presName="parentTextArrow" presStyleLbl="node1" presStyleIdx="6" presStyleCnt="7" custLinFactNeighborY="30007"/>
      <dgm:spPr/>
      <dgm:t>
        <a:bodyPr/>
        <a:lstStyle/>
        <a:p>
          <a:endParaRPr lang="en-US"/>
        </a:p>
      </dgm:t>
    </dgm:pt>
  </dgm:ptLst>
  <dgm:cxnLst>
    <dgm:cxn modelId="{730A9BCB-6BB7-4FB2-BB17-C752FA122044}" srcId="{F6A37485-E355-4BFE-955D-353A207A591C}" destId="{092DFE3F-D22A-4714-8C4F-CC1BE5D916A0}" srcOrd="4" destOrd="0" parTransId="{C940BA4B-5898-448F-852F-D0C1CD88DFAC}" sibTransId="{B4FB28CA-13DE-42C6-A5E2-8F22C7E44C71}"/>
    <dgm:cxn modelId="{1C6D9CBD-28DC-4ACA-8832-41EC28FCBDA7}" srcId="{F6A37485-E355-4BFE-955D-353A207A591C}" destId="{8F590F9A-01AE-45E9-807C-3D97F4480173}" srcOrd="0" destOrd="0" parTransId="{51826812-AD55-46C5-AA90-4BE904A295E1}" sibTransId="{FDAA3F09-5288-4968-868A-F90507983F72}"/>
    <dgm:cxn modelId="{DF030647-4806-43CE-A786-C4DAEEA99416}" srcId="{F6A37485-E355-4BFE-955D-353A207A591C}" destId="{F6D25F7C-1AA4-4CB9-9B77-8EAAEF1FC756}" srcOrd="1" destOrd="0" parTransId="{31E10F31-AD50-49CA-AE07-3886B2008423}" sibTransId="{42F4C08A-7077-4859-A3DC-27936BB33418}"/>
    <dgm:cxn modelId="{CC3F227C-BCAF-42CC-A721-2C7D6A948288}" type="presOf" srcId="{BD98FD91-E8B7-4BA0-BD52-034B87A06CED}" destId="{78CC3D66-78A3-40BD-A387-9B63B91EABE5}" srcOrd="0" destOrd="0" presId="urn:microsoft.com/office/officeart/2005/8/layout/process4"/>
    <dgm:cxn modelId="{9872D24A-5D3E-45AF-BFAD-B5DDE76BD078}" type="presOf" srcId="{8F590F9A-01AE-45E9-807C-3D97F4480173}" destId="{B823D7CC-6E42-46EA-95F3-BFDC8BE15558}" srcOrd="0" destOrd="0" presId="urn:microsoft.com/office/officeart/2005/8/layout/process4"/>
    <dgm:cxn modelId="{A15B862E-8539-471F-84C4-5D727C60AD33}" srcId="{F6A37485-E355-4BFE-955D-353A207A591C}" destId="{515DA05C-CB1A-4D59-A49B-EFDB03969AD2}" srcOrd="5" destOrd="0" parTransId="{701517AD-C722-4FEC-8C9A-20D3779DA38D}" sibTransId="{FAB13CAA-86E0-4B62-B1D2-AF175068D9E9}"/>
    <dgm:cxn modelId="{6BC99368-7113-4B5B-92BD-BD6A80E95BD0}" srcId="{F6A37485-E355-4BFE-955D-353A207A591C}" destId="{BD98FD91-E8B7-4BA0-BD52-034B87A06CED}" srcOrd="2" destOrd="0" parTransId="{DB7CED53-DBD5-4624-A33B-3915B118D838}" sibTransId="{85D66BF9-486F-45D7-8DCB-F2098C8FD036}"/>
    <dgm:cxn modelId="{D6F436AC-A86F-44F6-BAE4-1C7AEE752ADB}" type="presOf" srcId="{F6A37485-E355-4BFE-955D-353A207A591C}" destId="{C09CF0AE-7963-49F5-A494-DCCF1CA8118D}" srcOrd="0" destOrd="0" presId="urn:microsoft.com/office/officeart/2005/8/layout/process4"/>
    <dgm:cxn modelId="{84CD67F3-8CC8-42C1-8928-2B513F1BEE9C}" type="presOf" srcId="{092DFE3F-D22A-4714-8C4F-CC1BE5D916A0}" destId="{4061B075-16EA-4163-A202-CC3D00DF791B}" srcOrd="0" destOrd="0" presId="urn:microsoft.com/office/officeart/2005/8/layout/process4"/>
    <dgm:cxn modelId="{4C8B526B-5CCB-4BEC-948A-7E15AD96EDE9}" type="presOf" srcId="{68D10D4B-4CE8-4F5F-994B-7AB87D09ED14}" destId="{F41FFB9B-7791-4BB0-9C05-EF1A41C56141}" srcOrd="0" destOrd="0" presId="urn:microsoft.com/office/officeart/2005/8/layout/process4"/>
    <dgm:cxn modelId="{5A6D8CA1-77FA-4B2D-8F7B-A779F8716FC2}" type="presOf" srcId="{515DA05C-CB1A-4D59-A49B-EFDB03969AD2}" destId="{2EBBB546-6E9D-4B35-8373-5CAE146AA70C}" srcOrd="0" destOrd="0" presId="urn:microsoft.com/office/officeart/2005/8/layout/process4"/>
    <dgm:cxn modelId="{C6D7AB3F-61F6-4C31-8DA4-F488A88017DB}" srcId="{F6A37485-E355-4BFE-955D-353A207A591C}" destId="{68D10D4B-4CE8-4F5F-994B-7AB87D09ED14}" srcOrd="3" destOrd="0" parTransId="{31442C1B-97F8-4CF0-AC64-7A2B308C0A7A}" sibTransId="{59C20480-4A17-42CB-9E0F-6154844B9EAA}"/>
    <dgm:cxn modelId="{2BD21155-4751-4373-900F-2852211B39BB}" srcId="{F6A37485-E355-4BFE-955D-353A207A591C}" destId="{C0DFFB82-D0C8-4858-BE2C-9966C2DA3514}" srcOrd="6" destOrd="0" parTransId="{F3755090-0826-477B-B1A7-4F8F8F675EB3}" sibTransId="{9C1E725F-547E-4C1B-BF9E-AD9C2D8DCC57}"/>
    <dgm:cxn modelId="{A96E5AE1-C3DC-41AF-AFF9-70300EEF8E77}" type="presOf" srcId="{C0DFFB82-D0C8-4858-BE2C-9966C2DA3514}" destId="{C0F10856-0FD5-46B0-833B-60BEC6522235}" srcOrd="0" destOrd="0" presId="urn:microsoft.com/office/officeart/2005/8/layout/process4"/>
    <dgm:cxn modelId="{B4182277-7B04-4952-AE08-FE720F24F9AB}" type="presOf" srcId="{F6D25F7C-1AA4-4CB9-9B77-8EAAEF1FC756}" destId="{7AB7DC78-5B23-4C13-B1B9-8020BB87CFC0}" srcOrd="0" destOrd="0" presId="urn:microsoft.com/office/officeart/2005/8/layout/process4"/>
    <dgm:cxn modelId="{3CF9E55F-7549-411E-8578-D54648399A83}" type="presParOf" srcId="{C09CF0AE-7963-49F5-A494-DCCF1CA8118D}" destId="{AF5E4AB6-BCC2-4DD6-9C88-1183FB9A5CEE}" srcOrd="0" destOrd="0" presId="urn:microsoft.com/office/officeart/2005/8/layout/process4"/>
    <dgm:cxn modelId="{260EDAC4-658B-46BA-B9A1-A718B32A0946}" type="presParOf" srcId="{AF5E4AB6-BCC2-4DD6-9C88-1183FB9A5CEE}" destId="{C0F10856-0FD5-46B0-833B-60BEC6522235}" srcOrd="0" destOrd="0" presId="urn:microsoft.com/office/officeart/2005/8/layout/process4"/>
    <dgm:cxn modelId="{34156876-1E4F-4EF1-B495-409E182E7210}" type="presParOf" srcId="{C09CF0AE-7963-49F5-A494-DCCF1CA8118D}" destId="{5D155C35-EBD1-41D8-B1E1-FB20E8EA9437}" srcOrd="1" destOrd="0" presId="urn:microsoft.com/office/officeart/2005/8/layout/process4"/>
    <dgm:cxn modelId="{5BD0EE42-FF97-4B23-A295-4C27DAEBBAA9}" type="presParOf" srcId="{C09CF0AE-7963-49F5-A494-DCCF1CA8118D}" destId="{BAD50682-153F-4D99-B4C9-F91FC6CD744A}" srcOrd="2" destOrd="0" presId="urn:microsoft.com/office/officeart/2005/8/layout/process4"/>
    <dgm:cxn modelId="{8338F9B3-FC45-4CFC-9346-1E335BCF2D2F}" type="presParOf" srcId="{BAD50682-153F-4D99-B4C9-F91FC6CD744A}" destId="{2EBBB546-6E9D-4B35-8373-5CAE146AA70C}" srcOrd="0" destOrd="0" presId="urn:microsoft.com/office/officeart/2005/8/layout/process4"/>
    <dgm:cxn modelId="{3A26FF90-8CCA-403B-B40B-9E9A542AF802}" type="presParOf" srcId="{C09CF0AE-7963-49F5-A494-DCCF1CA8118D}" destId="{C9E004C4-40DA-4C8C-AC19-4C77B8B07936}" srcOrd="3" destOrd="0" presId="urn:microsoft.com/office/officeart/2005/8/layout/process4"/>
    <dgm:cxn modelId="{E78D30ED-F66A-4658-A16E-30E145C2CB92}" type="presParOf" srcId="{C09CF0AE-7963-49F5-A494-DCCF1CA8118D}" destId="{4A4BAF32-989F-4885-992A-129FD4B899B3}" srcOrd="4" destOrd="0" presId="urn:microsoft.com/office/officeart/2005/8/layout/process4"/>
    <dgm:cxn modelId="{1F838328-29EC-4AAB-8597-B503CF8CA315}" type="presParOf" srcId="{4A4BAF32-989F-4885-992A-129FD4B899B3}" destId="{4061B075-16EA-4163-A202-CC3D00DF791B}" srcOrd="0" destOrd="0" presId="urn:microsoft.com/office/officeart/2005/8/layout/process4"/>
    <dgm:cxn modelId="{B9961A5E-FB25-4172-8535-FF52CCA89B57}" type="presParOf" srcId="{C09CF0AE-7963-49F5-A494-DCCF1CA8118D}" destId="{48363B31-710B-4F59-9F0C-72A34532DCC3}" srcOrd="5" destOrd="0" presId="urn:microsoft.com/office/officeart/2005/8/layout/process4"/>
    <dgm:cxn modelId="{28F6DF4D-9172-47C8-B894-958790ED7B63}" type="presParOf" srcId="{C09CF0AE-7963-49F5-A494-DCCF1CA8118D}" destId="{FD9C619C-4426-4A36-801A-ADF755ED48F1}" srcOrd="6" destOrd="0" presId="urn:microsoft.com/office/officeart/2005/8/layout/process4"/>
    <dgm:cxn modelId="{EBD1F67D-CD8F-478F-95EA-01056A2E5B05}" type="presParOf" srcId="{FD9C619C-4426-4A36-801A-ADF755ED48F1}" destId="{F41FFB9B-7791-4BB0-9C05-EF1A41C56141}" srcOrd="0" destOrd="0" presId="urn:microsoft.com/office/officeart/2005/8/layout/process4"/>
    <dgm:cxn modelId="{0E588BD3-E092-408C-9331-CBDBDCF33F93}" type="presParOf" srcId="{C09CF0AE-7963-49F5-A494-DCCF1CA8118D}" destId="{E74A4DED-D1A9-4D8D-B5F1-1559017A1940}" srcOrd="7" destOrd="0" presId="urn:microsoft.com/office/officeart/2005/8/layout/process4"/>
    <dgm:cxn modelId="{0997D272-8A24-413D-82D8-04F51967E357}" type="presParOf" srcId="{C09CF0AE-7963-49F5-A494-DCCF1CA8118D}" destId="{BE2F7B1E-A6A7-4C21-B359-AFBEF9CE2547}" srcOrd="8" destOrd="0" presId="urn:microsoft.com/office/officeart/2005/8/layout/process4"/>
    <dgm:cxn modelId="{A38BE331-3232-4F24-A666-97875465F5B3}" type="presParOf" srcId="{BE2F7B1E-A6A7-4C21-B359-AFBEF9CE2547}" destId="{78CC3D66-78A3-40BD-A387-9B63B91EABE5}" srcOrd="0" destOrd="0" presId="urn:microsoft.com/office/officeart/2005/8/layout/process4"/>
    <dgm:cxn modelId="{023F2A3A-45FB-4AFF-B61D-6ACE1D3C5625}" type="presParOf" srcId="{C09CF0AE-7963-49F5-A494-DCCF1CA8118D}" destId="{B787E6D6-C957-4D1B-A081-D2E1CE2B060D}" srcOrd="9" destOrd="0" presId="urn:microsoft.com/office/officeart/2005/8/layout/process4"/>
    <dgm:cxn modelId="{B8A8E783-FA2B-415E-8B1A-E53F2FFD7B55}" type="presParOf" srcId="{C09CF0AE-7963-49F5-A494-DCCF1CA8118D}" destId="{8CDEF51B-5BC0-4130-B3EC-B2CA579A72F3}" srcOrd="10" destOrd="0" presId="urn:microsoft.com/office/officeart/2005/8/layout/process4"/>
    <dgm:cxn modelId="{AB250924-245D-4861-9525-8D332BE59CF7}" type="presParOf" srcId="{8CDEF51B-5BC0-4130-B3EC-B2CA579A72F3}" destId="{7AB7DC78-5B23-4C13-B1B9-8020BB87CFC0}" srcOrd="0" destOrd="0" presId="urn:microsoft.com/office/officeart/2005/8/layout/process4"/>
    <dgm:cxn modelId="{43889849-182C-4398-8B77-F31D79F36D89}" type="presParOf" srcId="{C09CF0AE-7963-49F5-A494-DCCF1CA8118D}" destId="{B7F53A0A-E17A-456E-9906-AB7C4232BC99}" srcOrd="11" destOrd="0" presId="urn:microsoft.com/office/officeart/2005/8/layout/process4"/>
    <dgm:cxn modelId="{CE48345C-551A-40B3-B610-16086123BE56}" type="presParOf" srcId="{C09CF0AE-7963-49F5-A494-DCCF1CA8118D}" destId="{05F7FBD3-F053-4CBE-8EA3-57C785E539D5}" srcOrd="12" destOrd="0" presId="urn:microsoft.com/office/officeart/2005/8/layout/process4"/>
    <dgm:cxn modelId="{C419733A-9A75-43C9-906D-B23E95129AA6}" type="presParOf" srcId="{05F7FBD3-F053-4CBE-8EA3-57C785E539D5}" destId="{B823D7CC-6E42-46EA-95F3-BFDC8BE1555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897DC8-8B82-4FB7-93A8-C3578B0779D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7F2FE91-E43F-472E-84B8-57AB98BBA8ED}">
      <dgm:prSet/>
      <dgm:spPr/>
      <dgm:t>
        <a:bodyPr/>
        <a:lstStyle/>
        <a:p>
          <a:pPr algn="ctr" rtl="0"/>
          <a:r>
            <a:rPr lang="en-US" dirty="0" smtClean="0"/>
            <a:t>Mastication</a:t>
          </a:r>
          <a:endParaRPr lang="en-US" dirty="0"/>
        </a:p>
      </dgm:t>
    </dgm:pt>
    <dgm:pt modelId="{FF161E1C-1DB4-4B30-BD7B-19549095B777}" type="parTrans" cxnId="{3185037D-2A77-46E7-BAEF-0FCFBFD534D6}">
      <dgm:prSet/>
      <dgm:spPr/>
      <dgm:t>
        <a:bodyPr/>
        <a:lstStyle/>
        <a:p>
          <a:endParaRPr lang="en-US"/>
        </a:p>
      </dgm:t>
    </dgm:pt>
    <dgm:pt modelId="{9821A773-7327-47A7-A120-BE6DC787F361}" type="sibTrans" cxnId="{3185037D-2A77-46E7-BAEF-0FCFBFD534D6}">
      <dgm:prSet/>
      <dgm:spPr/>
      <dgm:t>
        <a:bodyPr/>
        <a:lstStyle/>
        <a:p>
          <a:endParaRPr lang="en-US"/>
        </a:p>
      </dgm:t>
    </dgm:pt>
    <dgm:pt modelId="{ABA94024-E881-4238-A9AD-7777AA7012EF}" type="pres">
      <dgm:prSet presAssocID="{9B897DC8-8B82-4FB7-93A8-C3578B0779D3}" presName="linear" presStyleCnt="0">
        <dgm:presLayoutVars>
          <dgm:animLvl val="lvl"/>
          <dgm:resizeHandles val="exact"/>
        </dgm:presLayoutVars>
      </dgm:prSet>
      <dgm:spPr/>
      <dgm:t>
        <a:bodyPr/>
        <a:lstStyle/>
        <a:p>
          <a:endParaRPr lang="en-US"/>
        </a:p>
      </dgm:t>
    </dgm:pt>
    <dgm:pt modelId="{3ACBC690-30A6-4711-9D26-3054ABC67886}" type="pres">
      <dgm:prSet presAssocID="{07F2FE91-E43F-472E-84B8-57AB98BBA8ED}" presName="parentText" presStyleLbl="node1" presStyleIdx="0" presStyleCnt="1">
        <dgm:presLayoutVars>
          <dgm:chMax val="0"/>
          <dgm:bulletEnabled val="1"/>
        </dgm:presLayoutVars>
      </dgm:prSet>
      <dgm:spPr/>
      <dgm:t>
        <a:bodyPr/>
        <a:lstStyle/>
        <a:p>
          <a:endParaRPr lang="en-US"/>
        </a:p>
      </dgm:t>
    </dgm:pt>
  </dgm:ptLst>
  <dgm:cxnLst>
    <dgm:cxn modelId="{FF029DEB-C5CE-4B49-A5E0-C2AF80E0D53C}" type="presOf" srcId="{07F2FE91-E43F-472E-84B8-57AB98BBA8ED}" destId="{3ACBC690-30A6-4711-9D26-3054ABC67886}" srcOrd="0" destOrd="0" presId="urn:microsoft.com/office/officeart/2005/8/layout/vList2"/>
    <dgm:cxn modelId="{3185037D-2A77-46E7-BAEF-0FCFBFD534D6}" srcId="{9B897DC8-8B82-4FB7-93A8-C3578B0779D3}" destId="{07F2FE91-E43F-472E-84B8-57AB98BBA8ED}" srcOrd="0" destOrd="0" parTransId="{FF161E1C-1DB4-4B30-BD7B-19549095B777}" sibTransId="{9821A773-7327-47A7-A120-BE6DC787F361}"/>
    <dgm:cxn modelId="{D85D907E-9471-4ED7-BCF6-5FE2716FBC22}" type="presOf" srcId="{9B897DC8-8B82-4FB7-93A8-C3578B0779D3}" destId="{ABA94024-E881-4238-A9AD-7777AA7012EF}" srcOrd="0" destOrd="0" presId="urn:microsoft.com/office/officeart/2005/8/layout/vList2"/>
    <dgm:cxn modelId="{7322AB5C-2116-4D2D-A26C-AFF8F616EE81}" type="presParOf" srcId="{ABA94024-E881-4238-A9AD-7777AA7012EF}" destId="{3ACBC690-30A6-4711-9D26-3054ABC6788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B8E4C18A-761B-4E56-88C4-9F39082BEB3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44F0CA1-3111-430D-BD98-9FA26FB5FD5A}">
      <dgm:prSet/>
      <dgm:spPr/>
      <dgm:t>
        <a:bodyPr/>
        <a:lstStyle/>
        <a:p>
          <a:pPr rtl="0"/>
          <a:r>
            <a:rPr lang="en-US" dirty="0" smtClean="0"/>
            <a:t>1. Mixing contractions (segmentation contractions)</a:t>
          </a:r>
          <a:endParaRPr lang="en-US" dirty="0"/>
        </a:p>
      </dgm:t>
    </dgm:pt>
    <dgm:pt modelId="{59B5DB9B-4F17-427C-935E-37821B860E70}" type="parTrans" cxnId="{3981D3E7-85C2-4348-9248-F36FF6168745}">
      <dgm:prSet/>
      <dgm:spPr/>
      <dgm:t>
        <a:bodyPr/>
        <a:lstStyle/>
        <a:p>
          <a:endParaRPr lang="en-US"/>
        </a:p>
      </dgm:t>
    </dgm:pt>
    <dgm:pt modelId="{12BEB308-C95E-45C7-A9D4-DFBCFFCF446F}" type="sibTrans" cxnId="{3981D3E7-85C2-4348-9248-F36FF6168745}">
      <dgm:prSet/>
      <dgm:spPr/>
      <dgm:t>
        <a:bodyPr/>
        <a:lstStyle/>
        <a:p>
          <a:endParaRPr lang="en-US"/>
        </a:p>
      </dgm:t>
    </dgm:pt>
    <dgm:pt modelId="{858E8652-A75D-4076-BC95-A6CD076C7641}">
      <dgm:prSet/>
      <dgm:spPr/>
      <dgm:t>
        <a:bodyPr/>
        <a:lstStyle/>
        <a:p>
          <a:pPr rtl="0"/>
          <a:r>
            <a:rPr lang="en-US" dirty="0" smtClean="0"/>
            <a:t>2. Propulsive contractions (peristalsis)</a:t>
          </a:r>
          <a:endParaRPr lang="en-US" dirty="0"/>
        </a:p>
      </dgm:t>
    </dgm:pt>
    <dgm:pt modelId="{0A25D4CF-682E-454F-AD4F-0C60CB274513}" type="parTrans" cxnId="{E12A68B7-9A1D-45FA-9B5A-ECFE05A453F6}">
      <dgm:prSet/>
      <dgm:spPr/>
      <dgm:t>
        <a:bodyPr/>
        <a:lstStyle/>
        <a:p>
          <a:endParaRPr lang="en-US"/>
        </a:p>
      </dgm:t>
    </dgm:pt>
    <dgm:pt modelId="{A0052762-A500-4263-845F-7B873E297223}" type="sibTrans" cxnId="{E12A68B7-9A1D-45FA-9B5A-ECFE05A453F6}">
      <dgm:prSet/>
      <dgm:spPr/>
      <dgm:t>
        <a:bodyPr/>
        <a:lstStyle/>
        <a:p>
          <a:endParaRPr lang="en-US"/>
        </a:p>
      </dgm:t>
    </dgm:pt>
    <dgm:pt modelId="{EF7CEA43-FEAB-4F36-BF10-9FB1CED2D800}" type="pres">
      <dgm:prSet presAssocID="{B8E4C18A-761B-4E56-88C4-9F39082BEB3C}" presName="Name0" presStyleCnt="0">
        <dgm:presLayoutVars>
          <dgm:dir/>
          <dgm:animLvl val="lvl"/>
          <dgm:resizeHandles val="exact"/>
        </dgm:presLayoutVars>
      </dgm:prSet>
      <dgm:spPr/>
      <dgm:t>
        <a:bodyPr/>
        <a:lstStyle/>
        <a:p>
          <a:endParaRPr lang="en-US"/>
        </a:p>
      </dgm:t>
    </dgm:pt>
    <dgm:pt modelId="{8FC43148-70D7-4BBB-B6E9-49AE793F301F}" type="pres">
      <dgm:prSet presAssocID="{044F0CA1-3111-430D-BD98-9FA26FB5FD5A}" presName="linNode" presStyleCnt="0"/>
      <dgm:spPr/>
    </dgm:pt>
    <dgm:pt modelId="{F8F149B3-D676-4247-8D2B-5B8936C54240}" type="pres">
      <dgm:prSet presAssocID="{044F0CA1-3111-430D-BD98-9FA26FB5FD5A}" presName="parentText" presStyleLbl="node1" presStyleIdx="0" presStyleCnt="2" custScaleX="190135" custLinFactNeighborX="-208" custLinFactNeighborY="-2">
        <dgm:presLayoutVars>
          <dgm:chMax val="1"/>
          <dgm:bulletEnabled val="1"/>
        </dgm:presLayoutVars>
      </dgm:prSet>
      <dgm:spPr/>
      <dgm:t>
        <a:bodyPr/>
        <a:lstStyle/>
        <a:p>
          <a:endParaRPr lang="en-US"/>
        </a:p>
      </dgm:t>
    </dgm:pt>
    <dgm:pt modelId="{1AB2C457-8028-4336-85C6-0B3593E52D3E}" type="pres">
      <dgm:prSet presAssocID="{12BEB308-C95E-45C7-A9D4-DFBCFFCF446F}" presName="sp" presStyleCnt="0"/>
      <dgm:spPr/>
    </dgm:pt>
    <dgm:pt modelId="{81FB4A8B-1208-4ECE-905B-B75C8FE21E13}" type="pres">
      <dgm:prSet presAssocID="{858E8652-A75D-4076-BC95-A6CD076C7641}" presName="linNode" presStyleCnt="0"/>
      <dgm:spPr/>
    </dgm:pt>
    <dgm:pt modelId="{3D985A0B-EF69-453D-A56E-6D5E3361AD74}" type="pres">
      <dgm:prSet presAssocID="{858E8652-A75D-4076-BC95-A6CD076C7641}" presName="parentText" presStyleLbl="node1" presStyleIdx="1" presStyleCnt="2" custScaleX="189304">
        <dgm:presLayoutVars>
          <dgm:chMax val="1"/>
          <dgm:bulletEnabled val="1"/>
        </dgm:presLayoutVars>
      </dgm:prSet>
      <dgm:spPr/>
      <dgm:t>
        <a:bodyPr/>
        <a:lstStyle/>
        <a:p>
          <a:endParaRPr lang="en-US"/>
        </a:p>
      </dgm:t>
    </dgm:pt>
  </dgm:ptLst>
  <dgm:cxnLst>
    <dgm:cxn modelId="{3981D3E7-85C2-4348-9248-F36FF6168745}" srcId="{B8E4C18A-761B-4E56-88C4-9F39082BEB3C}" destId="{044F0CA1-3111-430D-BD98-9FA26FB5FD5A}" srcOrd="0" destOrd="0" parTransId="{59B5DB9B-4F17-427C-935E-37821B860E70}" sibTransId="{12BEB308-C95E-45C7-A9D4-DFBCFFCF446F}"/>
    <dgm:cxn modelId="{8F119922-57B9-416A-9CF0-E57D475C6036}" type="presOf" srcId="{044F0CA1-3111-430D-BD98-9FA26FB5FD5A}" destId="{F8F149B3-D676-4247-8D2B-5B8936C54240}" srcOrd="0" destOrd="0" presId="urn:microsoft.com/office/officeart/2005/8/layout/vList5"/>
    <dgm:cxn modelId="{E12A68B7-9A1D-45FA-9B5A-ECFE05A453F6}" srcId="{B8E4C18A-761B-4E56-88C4-9F39082BEB3C}" destId="{858E8652-A75D-4076-BC95-A6CD076C7641}" srcOrd="1" destOrd="0" parTransId="{0A25D4CF-682E-454F-AD4F-0C60CB274513}" sibTransId="{A0052762-A500-4263-845F-7B873E297223}"/>
    <dgm:cxn modelId="{C5DFC740-BF0E-444F-8053-17FC38181504}" type="presOf" srcId="{B8E4C18A-761B-4E56-88C4-9F39082BEB3C}" destId="{EF7CEA43-FEAB-4F36-BF10-9FB1CED2D800}" srcOrd="0" destOrd="0" presId="urn:microsoft.com/office/officeart/2005/8/layout/vList5"/>
    <dgm:cxn modelId="{781187B4-9B20-4C90-9C6C-9C63A2D06331}" type="presOf" srcId="{858E8652-A75D-4076-BC95-A6CD076C7641}" destId="{3D985A0B-EF69-453D-A56E-6D5E3361AD74}" srcOrd="0" destOrd="0" presId="urn:microsoft.com/office/officeart/2005/8/layout/vList5"/>
    <dgm:cxn modelId="{F14D0AFE-D03A-4738-BF59-6328DF55ADF5}" type="presParOf" srcId="{EF7CEA43-FEAB-4F36-BF10-9FB1CED2D800}" destId="{8FC43148-70D7-4BBB-B6E9-49AE793F301F}" srcOrd="0" destOrd="0" presId="urn:microsoft.com/office/officeart/2005/8/layout/vList5"/>
    <dgm:cxn modelId="{83A32B43-44DB-47B9-A8CE-B1912BDC80C4}" type="presParOf" srcId="{8FC43148-70D7-4BBB-B6E9-49AE793F301F}" destId="{F8F149B3-D676-4247-8D2B-5B8936C54240}" srcOrd="0" destOrd="0" presId="urn:microsoft.com/office/officeart/2005/8/layout/vList5"/>
    <dgm:cxn modelId="{66B3C56F-67B1-4E23-9A3D-DE1FD934A4EF}" type="presParOf" srcId="{EF7CEA43-FEAB-4F36-BF10-9FB1CED2D800}" destId="{1AB2C457-8028-4336-85C6-0B3593E52D3E}" srcOrd="1" destOrd="0" presId="urn:microsoft.com/office/officeart/2005/8/layout/vList5"/>
    <dgm:cxn modelId="{6CF2538D-12EC-41AF-8BD2-ABA6ED586E16}" type="presParOf" srcId="{EF7CEA43-FEAB-4F36-BF10-9FB1CED2D800}" destId="{81FB4A8B-1208-4ECE-905B-B75C8FE21E13}" srcOrd="2" destOrd="0" presId="urn:microsoft.com/office/officeart/2005/8/layout/vList5"/>
    <dgm:cxn modelId="{8EE6F931-5CD6-4E7C-B7C2-1395315EDD04}" type="presParOf" srcId="{81FB4A8B-1208-4ECE-905B-B75C8FE21E13}" destId="{3D985A0B-EF69-453D-A56E-6D5E3361AD7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023E5708-725E-42F5-9AE5-68EEEF81E76E}"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en-US"/>
        </a:p>
      </dgm:t>
    </dgm:pt>
    <dgm:pt modelId="{5FDA5B3B-4280-4ABE-A3A5-51C86F79670F}">
      <dgm:prSet/>
      <dgm:spPr/>
      <dgm:t>
        <a:bodyPr/>
        <a:lstStyle/>
        <a:p>
          <a:pPr rtl="0"/>
          <a:r>
            <a:rPr lang="en-US" dirty="0" smtClean="0"/>
            <a:t>Distension of </a:t>
          </a:r>
          <a:r>
            <a:rPr lang="en-US" dirty="0" err="1" smtClean="0"/>
            <a:t>cecum</a:t>
          </a:r>
          <a:r>
            <a:rPr lang="en-US" dirty="0" smtClean="0"/>
            <a:t> or any irritation(appendicitis)</a:t>
          </a:r>
          <a:endParaRPr lang="en-US" dirty="0"/>
        </a:p>
      </dgm:t>
    </dgm:pt>
    <dgm:pt modelId="{142D3553-93AB-4E22-AEC0-EB5B0451D5A8}" type="parTrans" cxnId="{B309C435-4760-4E84-80D1-C5C37532CA04}">
      <dgm:prSet/>
      <dgm:spPr/>
      <dgm:t>
        <a:bodyPr/>
        <a:lstStyle/>
        <a:p>
          <a:endParaRPr lang="en-US"/>
        </a:p>
      </dgm:t>
    </dgm:pt>
    <dgm:pt modelId="{6EFF848D-C971-4603-AE1A-F60D2EC9F823}" type="sibTrans" cxnId="{B309C435-4760-4E84-80D1-C5C37532CA04}">
      <dgm:prSet/>
      <dgm:spPr/>
      <dgm:t>
        <a:bodyPr/>
        <a:lstStyle/>
        <a:p>
          <a:endParaRPr lang="en-US"/>
        </a:p>
      </dgm:t>
    </dgm:pt>
    <dgm:pt modelId="{76684940-A434-4986-809D-CA9BC4176EF5}">
      <dgm:prSet/>
      <dgm:spPr/>
      <dgm:t>
        <a:bodyPr/>
        <a:lstStyle/>
        <a:p>
          <a:pPr rtl="0"/>
          <a:r>
            <a:rPr lang="en-US" dirty="0" smtClean="0"/>
            <a:t>Contraction of </a:t>
          </a:r>
          <a:r>
            <a:rPr lang="en-US" dirty="0" err="1" smtClean="0"/>
            <a:t>ileocecal</a:t>
          </a:r>
          <a:r>
            <a:rPr lang="en-US" dirty="0" smtClean="0"/>
            <a:t> sphincter </a:t>
          </a:r>
          <a:endParaRPr lang="en-US" dirty="0"/>
        </a:p>
      </dgm:t>
    </dgm:pt>
    <dgm:pt modelId="{1CC11319-080F-412F-92EB-F8407E52C8A6}" type="parTrans" cxnId="{26A301A9-1CFD-47F7-A58C-753972974B08}">
      <dgm:prSet/>
      <dgm:spPr/>
      <dgm:t>
        <a:bodyPr/>
        <a:lstStyle/>
        <a:p>
          <a:endParaRPr lang="en-US"/>
        </a:p>
      </dgm:t>
    </dgm:pt>
    <dgm:pt modelId="{AD6E272A-F30E-4CE9-82AF-4791ADBA7804}" type="sibTrans" cxnId="{26A301A9-1CFD-47F7-A58C-753972974B08}">
      <dgm:prSet/>
      <dgm:spPr/>
      <dgm:t>
        <a:bodyPr/>
        <a:lstStyle/>
        <a:p>
          <a:endParaRPr lang="en-US"/>
        </a:p>
      </dgm:t>
    </dgm:pt>
    <dgm:pt modelId="{87820865-E0C7-401F-BD7F-6BA3E391FBBD}">
      <dgm:prSet/>
      <dgm:spPr/>
      <dgm:t>
        <a:bodyPr/>
        <a:lstStyle/>
        <a:p>
          <a:pPr rtl="0"/>
          <a:r>
            <a:rPr lang="en-US" dirty="0" smtClean="0"/>
            <a:t>Inhibition of </a:t>
          </a:r>
          <a:r>
            <a:rPr lang="en-US" dirty="0" err="1" smtClean="0"/>
            <a:t>ileal</a:t>
          </a:r>
          <a:r>
            <a:rPr lang="en-US" dirty="0" smtClean="0"/>
            <a:t> peristalsis</a:t>
          </a:r>
          <a:endParaRPr lang="en-US" dirty="0"/>
        </a:p>
      </dgm:t>
    </dgm:pt>
    <dgm:pt modelId="{7B1DD29C-3572-4F6A-A6C4-3A9DC85A2D68}" type="parTrans" cxnId="{3F33647C-91D9-4FD0-9C34-886634D9E08A}">
      <dgm:prSet/>
      <dgm:spPr/>
      <dgm:t>
        <a:bodyPr/>
        <a:lstStyle/>
        <a:p>
          <a:endParaRPr lang="en-US"/>
        </a:p>
      </dgm:t>
    </dgm:pt>
    <dgm:pt modelId="{FFBD704A-DE40-4C2A-93D3-913BCB619CF3}" type="sibTrans" cxnId="{3F33647C-91D9-4FD0-9C34-886634D9E08A}">
      <dgm:prSet/>
      <dgm:spPr/>
      <dgm:t>
        <a:bodyPr/>
        <a:lstStyle/>
        <a:p>
          <a:endParaRPr lang="en-US"/>
        </a:p>
      </dgm:t>
    </dgm:pt>
    <dgm:pt modelId="{EEC11761-AB4C-428E-8D66-8F9D06DDA4EE}">
      <dgm:prSet/>
      <dgm:spPr/>
      <dgm:t>
        <a:bodyPr/>
        <a:lstStyle/>
        <a:p>
          <a:pPr rtl="0"/>
          <a:r>
            <a:rPr lang="en-US" dirty="0" smtClean="0"/>
            <a:t>Emptying of additional </a:t>
          </a:r>
          <a:r>
            <a:rPr lang="en-US" dirty="0" err="1" smtClean="0"/>
            <a:t>chyme</a:t>
          </a:r>
          <a:r>
            <a:rPr lang="en-US" dirty="0" smtClean="0"/>
            <a:t> from ileum delayed</a:t>
          </a:r>
          <a:endParaRPr lang="en-US" dirty="0"/>
        </a:p>
      </dgm:t>
    </dgm:pt>
    <dgm:pt modelId="{3A61E08C-4D7C-4F98-97E4-34775F0A51B1}" type="parTrans" cxnId="{7C205EBB-C85D-4DE7-88E6-A7E235861B96}">
      <dgm:prSet/>
      <dgm:spPr/>
      <dgm:t>
        <a:bodyPr/>
        <a:lstStyle/>
        <a:p>
          <a:endParaRPr lang="en-US"/>
        </a:p>
      </dgm:t>
    </dgm:pt>
    <dgm:pt modelId="{319362FA-2263-47A8-BDC5-4429117D8155}" type="sibTrans" cxnId="{7C205EBB-C85D-4DE7-88E6-A7E235861B96}">
      <dgm:prSet/>
      <dgm:spPr/>
      <dgm:t>
        <a:bodyPr/>
        <a:lstStyle/>
        <a:p>
          <a:endParaRPr lang="en-US"/>
        </a:p>
      </dgm:t>
    </dgm:pt>
    <dgm:pt modelId="{24754E6F-77A7-42DD-86F3-B13F93477CBE}" type="pres">
      <dgm:prSet presAssocID="{023E5708-725E-42F5-9AE5-68EEEF81E76E}" presName="Name0" presStyleCnt="0">
        <dgm:presLayoutVars>
          <dgm:dir/>
          <dgm:animLvl val="lvl"/>
          <dgm:resizeHandles val="exact"/>
        </dgm:presLayoutVars>
      </dgm:prSet>
      <dgm:spPr/>
      <dgm:t>
        <a:bodyPr/>
        <a:lstStyle/>
        <a:p>
          <a:endParaRPr lang="en-US"/>
        </a:p>
      </dgm:t>
    </dgm:pt>
    <dgm:pt modelId="{D61C86C8-B06A-4C53-B297-AAD1B5A16838}" type="pres">
      <dgm:prSet presAssocID="{EEC11761-AB4C-428E-8D66-8F9D06DDA4EE}" presName="boxAndChildren" presStyleCnt="0"/>
      <dgm:spPr/>
    </dgm:pt>
    <dgm:pt modelId="{2AAA0B66-4128-42A0-9CCC-CFD52A74ABC6}" type="pres">
      <dgm:prSet presAssocID="{EEC11761-AB4C-428E-8D66-8F9D06DDA4EE}" presName="parentTextBox" presStyleLbl="node1" presStyleIdx="0" presStyleCnt="4"/>
      <dgm:spPr/>
      <dgm:t>
        <a:bodyPr/>
        <a:lstStyle/>
        <a:p>
          <a:endParaRPr lang="en-US"/>
        </a:p>
      </dgm:t>
    </dgm:pt>
    <dgm:pt modelId="{2C336DE0-D1A8-445C-AC70-FD65D04DAC2D}" type="pres">
      <dgm:prSet presAssocID="{FFBD704A-DE40-4C2A-93D3-913BCB619CF3}" presName="sp" presStyleCnt="0"/>
      <dgm:spPr/>
    </dgm:pt>
    <dgm:pt modelId="{3574F0F9-6CAF-493B-B552-A57DA967D3E0}" type="pres">
      <dgm:prSet presAssocID="{87820865-E0C7-401F-BD7F-6BA3E391FBBD}" presName="arrowAndChildren" presStyleCnt="0"/>
      <dgm:spPr/>
    </dgm:pt>
    <dgm:pt modelId="{11BEF290-E2AE-4BAA-AA35-285082FF0F2F}" type="pres">
      <dgm:prSet presAssocID="{87820865-E0C7-401F-BD7F-6BA3E391FBBD}" presName="parentTextArrow" presStyleLbl="node1" presStyleIdx="1" presStyleCnt="4"/>
      <dgm:spPr/>
      <dgm:t>
        <a:bodyPr/>
        <a:lstStyle/>
        <a:p>
          <a:endParaRPr lang="en-US"/>
        </a:p>
      </dgm:t>
    </dgm:pt>
    <dgm:pt modelId="{0C3FD988-F1B8-4CB7-A096-541EC2C94F72}" type="pres">
      <dgm:prSet presAssocID="{AD6E272A-F30E-4CE9-82AF-4791ADBA7804}" presName="sp" presStyleCnt="0"/>
      <dgm:spPr/>
    </dgm:pt>
    <dgm:pt modelId="{30CB76FB-BBE9-4673-A330-54414BF426EE}" type="pres">
      <dgm:prSet presAssocID="{76684940-A434-4986-809D-CA9BC4176EF5}" presName="arrowAndChildren" presStyleCnt="0"/>
      <dgm:spPr/>
    </dgm:pt>
    <dgm:pt modelId="{AF604A5E-E862-4A54-B215-C34FB751657C}" type="pres">
      <dgm:prSet presAssocID="{76684940-A434-4986-809D-CA9BC4176EF5}" presName="parentTextArrow" presStyleLbl="node1" presStyleIdx="2" presStyleCnt="4"/>
      <dgm:spPr/>
      <dgm:t>
        <a:bodyPr/>
        <a:lstStyle/>
        <a:p>
          <a:endParaRPr lang="en-US"/>
        </a:p>
      </dgm:t>
    </dgm:pt>
    <dgm:pt modelId="{5C5B7B5D-CF6B-4A1A-96AC-085C72C9D21B}" type="pres">
      <dgm:prSet presAssocID="{6EFF848D-C971-4603-AE1A-F60D2EC9F823}" presName="sp" presStyleCnt="0"/>
      <dgm:spPr/>
    </dgm:pt>
    <dgm:pt modelId="{2FBFCEF6-92B9-4F5B-A0F2-6C0CE5CFA9FD}" type="pres">
      <dgm:prSet presAssocID="{5FDA5B3B-4280-4ABE-A3A5-51C86F79670F}" presName="arrowAndChildren" presStyleCnt="0"/>
      <dgm:spPr/>
    </dgm:pt>
    <dgm:pt modelId="{C0532E37-B4E9-4E5E-8F48-8F303D7D338F}" type="pres">
      <dgm:prSet presAssocID="{5FDA5B3B-4280-4ABE-A3A5-51C86F79670F}" presName="parentTextArrow" presStyleLbl="node1" presStyleIdx="3" presStyleCnt="4"/>
      <dgm:spPr/>
      <dgm:t>
        <a:bodyPr/>
        <a:lstStyle/>
        <a:p>
          <a:endParaRPr lang="en-US"/>
        </a:p>
      </dgm:t>
    </dgm:pt>
  </dgm:ptLst>
  <dgm:cxnLst>
    <dgm:cxn modelId="{1CB44624-1024-4CD6-86B0-B29CFE85E500}" type="presOf" srcId="{87820865-E0C7-401F-BD7F-6BA3E391FBBD}" destId="{11BEF290-E2AE-4BAA-AA35-285082FF0F2F}" srcOrd="0" destOrd="0" presId="urn:microsoft.com/office/officeart/2005/8/layout/process4"/>
    <dgm:cxn modelId="{454ABD29-6F98-40F1-8E33-FDB119C785F0}" type="presOf" srcId="{76684940-A434-4986-809D-CA9BC4176EF5}" destId="{AF604A5E-E862-4A54-B215-C34FB751657C}" srcOrd="0" destOrd="0" presId="urn:microsoft.com/office/officeart/2005/8/layout/process4"/>
    <dgm:cxn modelId="{3F33647C-91D9-4FD0-9C34-886634D9E08A}" srcId="{023E5708-725E-42F5-9AE5-68EEEF81E76E}" destId="{87820865-E0C7-401F-BD7F-6BA3E391FBBD}" srcOrd="2" destOrd="0" parTransId="{7B1DD29C-3572-4F6A-A6C4-3A9DC85A2D68}" sibTransId="{FFBD704A-DE40-4C2A-93D3-913BCB619CF3}"/>
    <dgm:cxn modelId="{6E6E8622-66BD-46B7-982B-83A76F9DC2BC}" type="presOf" srcId="{5FDA5B3B-4280-4ABE-A3A5-51C86F79670F}" destId="{C0532E37-B4E9-4E5E-8F48-8F303D7D338F}" srcOrd="0" destOrd="0" presId="urn:microsoft.com/office/officeart/2005/8/layout/process4"/>
    <dgm:cxn modelId="{B309C435-4760-4E84-80D1-C5C37532CA04}" srcId="{023E5708-725E-42F5-9AE5-68EEEF81E76E}" destId="{5FDA5B3B-4280-4ABE-A3A5-51C86F79670F}" srcOrd="0" destOrd="0" parTransId="{142D3553-93AB-4E22-AEC0-EB5B0451D5A8}" sibTransId="{6EFF848D-C971-4603-AE1A-F60D2EC9F823}"/>
    <dgm:cxn modelId="{18AC609A-6166-4A37-92A3-AEA5694456F9}" type="presOf" srcId="{EEC11761-AB4C-428E-8D66-8F9D06DDA4EE}" destId="{2AAA0B66-4128-42A0-9CCC-CFD52A74ABC6}" srcOrd="0" destOrd="0" presId="urn:microsoft.com/office/officeart/2005/8/layout/process4"/>
    <dgm:cxn modelId="{0308E70B-199E-4925-9912-984D5C3BAF33}" type="presOf" srcId="{023E5708-725E-42F5-9AE5-68EEEF81E76E}" destId="{24754E6F-77A7-42DD-86F3-B13F93477CBE}" srcOrd="0" destOrd="0" presId="urn:microsoft.com/office/officeart/2005/8/layout/process4"/>
    <dgm:cxn modelId="{7C205EBB-C85D-4DE7-88E6-A7E235861B96}" srcId="{023E5708-725E-42F5-9AE5-68EEEF81E76E}" destId="{EEC11761-AB4C-428E-8D66-8F9D06DDA4EE}" srcOrd="3" destOrd="0" parTransId="{3A61E08C-4D7C-4F98-97E4-34775F0A51B1}" sibTransId="{319362FA-2263-47A8-BDC5-4429117D8155}"/>
    <dgm:cxn modelId="{26A301A9-1CFD-47F7-A58C-753972974B08}" srcId="{023E5708-725E-42F5-9AE5-68EEEF81E76E}" destId="{76684940-A434-4986-809D-CA9BC4176EF5}" srcOrd="1" destOrd="0" parTransId="{1CC11319-080F-412F-92EB-F8407E52C8A6}" sibTransId="{AD6E272A-F30E-4CE9-82AF-4791ADBA7804}"/>
    <dgm:cxn modelId="{3E33528D-D8EC-4B64-8F15-9956DEBE2C9C}" type="presParOf" srcId="{24754E6F-77A7-42DD-86F3-B13F93477CBE}" destId="{D61C86C8-B06A-4C53-B297-AAD1B5A16838}" srcOrd="0" destOrd="0" presId="urn:microsoft.com/office/officeart/2005/8/layout/process4"/>
    <dgm:cxn modelId="{964854BC-A02E-4105-8CB1-F81858EED66C}" type="presParOf" srcId="{D61C86C8-B06A-4C53-B297-AAD1B5A16838}" destId="{2AAA0B66-4128-42A0-9CCC-CFD52A74ABC6}" srcOrd="0" destOrd="0" presId="urn:microsoft.com/office/officeart/2005/8/layout/process4"/>
    <dgm:cxn modelId="{7871D137-5071-4E83-9922-7B48A46FEF76}" type="presParOf" srcId="{24754E6F-77A7-42DD-86F3-B13F93477CBE}" destId="{2C336DE0-D1A8-445C-AC70-FD65D04DAC2D}" srcOrd="1" destOrd="0" presId="urn:microsoft.com/office/officeart/2005/8/layout/process4"/>
    <dgm:cxn modelId="{CD0AB270-F6BD-4C00-8389-4AC383239916}" type="presParOf" srcId="{24754E6F-77A7-42DD-86F3-B13F93477CBE}" destId="{3574F0F9-6CAF-493B-B552-A57DA967D3E0}" srcOrd="2" destOrd="0" presId="urn:microsoft.com/office/officeart/2005/8/layout/process4"/>
    <dgm:cxn modelId="{68460760-3F32-40E7-A647-18098F162A1D}" type="presParOf" srcId="{3574F0F9-6CAF-493B-B552-A57DA967D3E0}" destId="{11BEF290-E2AE-4BAA-AA35-285082FF0F2F}" srcOrd="0" destOrd="0" presId="urn:microsoft.com/office/officeart/2005/8/layout/process4"/>
    <dgm:cxn modelId="{1D101A20-9294-4471-91B4-E649C15EEDFE}" type="presParOf" srcId="{24754E6F-77A7-42DD-86F3-B13F93477CBE}" destId="{0C3FD988-F1B8-4CB7-A096-541EC2C94F72}" srcOrd="3" destOrd="0" presId="urn:microsoft.com/office/officeart/2005/8/layout/process4"/>
    <dgm:cxn modelId="{9179741F-6CF0-470F-8AE9-F707449DEC0B}" type="presParOf" srcId="{24754E6F-77A7-42DD-86F3-B13F93477CBE}" destId="{30CB76FB-BBE9-4673-A330-54414BF426EE}" srcOrd="4" destOrd="0" presId="urn:microsoft.com/office/officeart/2005/8/layout/process4"/>
    <dgm:cxn modelId="{93980EFE-E718-4B4E-A1BB-C864CE4724E6}" type="presParOf" srcId="{30CB76FB-BBE9-4673-A330-54414BF426EE}" destId="{AF604A5E-E862-4A54-B215-C34FB751657C}" srcOrd="0" destOrd="0" presId="urn:microsoft.com/office/officeart/2005/8/layout/process4"/>
    <dgm:cxn modelId="{AB7119F3-09FF-4C10-B2C9-13DB47BAC05B}" type="presParOf" srcId="{24754E6F-77A7-42DD-86F3-B13F93477CBE}" destId="{5C5B7B5D-CF6B-4A1A-96AC-085C72C9D21B}" srcOrd="5" destOrd="0" presId="urn:microsoft.com/office/officeart/2005/8/layout/process4"/>
    <dgm:cxn modelId="{A68A2DE2-6D1F-4C49-B501-C6688B8B549F}" type="presParOf" srcId="{24754E6F-77A7-42DD-86F3-B13F93477CBE}" destId="{2FBFCEF6-92B9-4F5B-A0F2-6C0CE5CFA9FD}" srcOrd="6" destOrd="0" presId="urn:microsoft.com/office/officeart/2005/8/layout/process4"/>
    <dgm:cxn modelId="{D7EAFE4D-5E11-4284-B790-1825F2E673D4}" type="presParOf" srcId="{2FBFCEF6-92B9-4F5B-A0F2-6C0CE5CFA9FD}" destId="{C0532E37-B4E9-4E5E-8F48-8F303D7D338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19660D4B-F0FF-4676-98D7-CA00A30EF87F}" type="doc">
      <dgm:prSet loTypeId="urn:microsoft.com/office/officeart/2005/8/layout/process4" loCatId="list" qsTypeId="urn:microsoft.com/office/officeart/2005/8/quickstyle/simple1" qsCatId="simple" csTypeId="urn:microsoft.com/office/officeart/2005/8/colors/accent1_2" csCatId="accent1"/>
      <dgm:spPr/>
      <dgm:t>
        <a:bodyPr/>
        <a:lstStyle/>
        <a:p>
          <a:endParaRPr lang="en-US"/>
        </a:p>
      </dgm:t>
    </dgm:pt>
    <dgm:pt modelId="{8FE6D493-EED8-44BA-A9DE-A770DA6D9A42}">
      <dgm:prSet custT="1"/>
      <dgm:spPr/>
      <dgm:t>
        <a:bodyPr/>
        <a:lstStyle/>
        <a:p>
          <a:pPr rtl="0"/>
          <a:r>
            <a:rPr lang="en-US" sz="3200" dirty="0" smtClean="0"/>
            <a:t>When a mass movement forces feces into rectum </a:t>
          </a:r>
          <a:endParaRPr lang="en-US" sz="3200" dirty="0"/>
        </a:p>
      </dgm:t>
    </dgm:pt>
    <dgm:pt modelId="{05F0FA61-A757-4B3D-97CD-3143DD48CB61}" type="parTrans" cxnId="{EF531578-F9A0-4FC1-8124-E2F58B959914}">
      <dgm:prSet/>
      <dgm:spPr/>
      <dgm:t>
        <a:bodyPr/>
        <a:lstStyle/>
        <a:p>
          <a:endParaRPr lang="en-US"/>
        </a:p>
      </dgm:t>
    </dgm:pt>
    <dgm:pt modelId="{F73B4F2D-C7B7-4BC3-A0AF-C6BB48D93E36}" type="sibTrans" cxnId="{EF531578-F9A0-4FC1-8124-E2F58B959914}">
      <dgm:prSet/>
      <dgm:spPr/>
      <dgm:t>
        <a:bodyPr/>
        <a:lstStyle/>
        <a:p>
          <a:endParaRPr lang="en-US"/>
        </a:p>
      </dgm:t>
    </dgm:pt>
    <dgm:pt modelId="{2C83ACAD-F505-4B43-A484-5B8D175D9A31}">
      <dgm:prSet custT="1"/>
      <dgm:spPr/>
      <dgm:t>
        <a:bodyPr/>
        <a:lstStyle/>
        <a:p>
          <a:pPr rtl="0"/>
          <a:r>
            <a:rPr lang="en-US" sz="3200" dirty="0" smtClean="0"/>
            <a:t>Desire for defecation occurs</a:t>
          </a:r>
          <a:endParaRPr lang="en-US" sz="3200" dirty="0"/>
        </a:p>
      </dgm:t>
    </dgm:pt>
    <dgm:pt modelId="{018552EA-9F35-45DC-9D07-F8B43BCC778B}" type="parTrans" cxnId="{34FEE59E-6634-4EEA-A9FA-5D1E31A51F0E}">
      <dgm:prSet/>
      <dgm:spPr/>
      <dgm:t>
        <a:bodyPr/>
        <a:lstStyle/>
        <a:p>
          <a:endParaRPr lang="en-US"/>
        </a:p>
      </dgm:t>
    </dgm:pt>
    <dgm:pt modelId="{0031C8BD-5BA2-492C-8522-0E22CCBDC95C}" type="sibTrans" cxnId="{34FEE59E-6634-4EEA-A9FA-5D1E31A51F0E}">
      <dgm:prSet/>
      <dgm:spPr/>
      <dgm:t>
        <a:bodyPr/>
        <a:lstStyle/>
        <a:p>
          <a:endParaRPr lang="en-US"/>
        </a:p>
      </dgm:t>
    </dgm:pt>
    <dgm:pt modelId="{13975733-C2A8-4BE2-A22B-C180EEA68ADA}">
      <dgm:prSet custT="1"/>
      <dgm:spPr/>
      <dgm:t>
        <a:bodyPr/>
        <a:lstStyle/>
        <a:p>
          <a:pPr rtl="0"/>
          <a:r>
            <a:rPr lang="en-US" sz="3200" dirty="0" smtClean="0"/>
            <a:t>Reflex contraction of rectum and relaxation of anal sphincter</a:t>
          </a:r>
          <a:endParaRPr lang="en-US" sz="3200" dirty="0"/>
        </a:p>
      </dgm:t>
    </dgm:pt>
    <dgm:pt modelId="{CA73821F-00CB-4E4D-B7F5-5C6A2DDDEE2E}" type="parTrans" cxnId="{823CB638-31F1-4CC6-BA8B-B38B6AF85102}">
      <dgm:prSet/>
      <dgm:spPr/>
      <dgm:t>
        <a:bodyPr/>
        <a:lstStyle/>
        <a:p>
          <a:endParaRPr lang="en-US"/>
        </a:p>
      </dgm:t>
    </dgm:pt>
    <dgm:pt modelId="{7FF631D1-8FDB-401D-BBE6-CAB9420E1558}" type="sibTrans" cxnId="{823CB638-31F1-4CC6-BA8B-B38B6AF85102}">
      <dgm:prSet/>
      <dgm:spPr/>
      <dgm:t>
        <a:bodyPr/>
        <a:lstStyle/>
        <a:p>
          <a:endParaRPr lang="en-US"/>
        </a:p>
      </dgm:t>
    </dgm:pt>
    <dgm:pt modelId="{072BEE59-1FF4-4A97-BB36-7AF57EE9EF65}">
      <dgm:prSet custT="1"/>
      <dgm:spPr/>
      <dgm:t>
        <a:bodyPr/>
        <a:lstStyle/>
        <a:p>
          <a:pPr rtl="0"/>
          <a:r>
            <a:rPr lang="en-US" sz="3200" dirty="0" smtClean="0"/>
            <a:t>Usually the desire occurs when the pressure rises to20-25 cm H2O-</a:t>
          </a:r>
          <a:endParaRPr lang="en-US" sz="3200" dirty="0"/>
        </a:p>
      </dgm:t>
    </dgm:pt>
    <dgm:pt modelId="{A8BE3041-5BA1-40CA-AF24-FFB95DC1B518}" type="parTrans" cxnId="{0DEEB6BB-2B5B-4FBB-9A86-2DC0F860A7E2}">
      <dgm:prSet/>
      <dgm:spPr/>
      <dgm:t>
        <a:bodyPr/>
        <a:lstStyle/>
        <a:p>
          <a:endParaRPr lang="en-US"/>
        </a:p>
      </dgm:t>
    </dgm:pt>
    <dgm:pt modelId="{DB9F8411-BE6D-482F-81BE-CDEB302906E1}" type="sibTrans" cxnId="{0DEEB6BB-2B5B-4FBB-9A86-2DC0F860A7E2}">
      <dgm:prSet/>
      <dgm:spPr/>
      <dgm:t>
        <a:bodyPr/>
        <a:lstStyle/>
        <a:p>
          <a:endParaRPr lang="en-US"/>
        </a:p>
      </dgm:t>
    </dgm:pt>
    <dgm:pt modelId="{B43E62A5-EA6A-47B9-A6C9-F887919BF4BE}" type="pres">
      <dgm:prSet presAssocID="{19660D4B-F0FF-4676-98D7-CA00A30EF87F}" presName="Name0" presStyleCnt="0">
        <dgm:presLayoutVars>
          <dgm:dir/>
          <dgm:animLvl val="lvl"/>
          <dgm:resizeHandles val="exact"/>
        </dgm:presLayoutVars>
      </dgm:prSet>
      <dgm:spPr/>
      <dgm:t>
        <a:bodyPr/>
        <a:lstStyle/>
        <a:p>
          <a:endParaRPr lang="en-US"/>
        </a:p>
      </dgm:t>
    </dgm:pt>
    <dgm:pt modelId="{81288B95-6953-4BBD-B0AA-556B713A19C1}" type="pres">
      <dgm:prSet presAssocID="{072BEE59-1FF4-4A97-BB36-7AF57EE9EF65}" presName="boxAndChildren" presStyleCnt="0"/>
      <dgm:spPr/>
    </dgm:pt>
    <dgm:pt modelId="{010C4F23-C575-4133-82C3-9406E6B46EB9}" type="pres">
      <dgm:prSet presAssocID="{072BEE59-1FF4-4A97-BB36-7AF57EE9EF65}" presName="parentTextBox" presStyleLbl="node1" presStyleIdx="0" presStyleCnt="4"/>
      <dgm:spPr/>
      <dgm:t>
        <a:bodyPr/>
        <a:lstStyle/>
        <a:p>
          <a:endParaRPr lang="en-US"/>
        </a:p>
      </dgm:t>
    </dgm:pt>
    <dgm:pt modelId="{7FC0664F-4889-42EE-82E7-A75B0B984741}" type="pres">
      <dgm:prSet presAssocID="{7FF631D1-8FDB-401D-BBE6-CAB9420E1558}" presName="sp" presStyleCnt="0"/>
      <dgm:spPr/>
    </dgm:pt>
    <dgm:pt modelId="{033DC8B9-3723-4D1D-8729-2053B7F5B68D}" type="pres">
      <dgm:prSet presAssocID="{13975733-C2A8-4BE2-A22B-C180EEA68ADA}" presName="arrowAndChildren" presStyleCnt="0"/>
      <dgm:spPr/>
    </dgm:pt>
    <dgm:pt modelId="{A37E3896-C385-4B63-BF12-16E91B3E1535}" type="pres">
      <dgm:prSet presAssocID="{13975733-C2A8-4BE2-A22B-C180EEA68ADA}" presName="parentTextArrow" presStyleLbl="node1" presStyleIdx="1" presStyleCnt="4" custLinFactNeighborX="-972" custLinFactNeighborY="-1649"/>
      <dgm:spPr/>
      <dgm:t>
        <a:bodyPr/>
        <a:lstStyle/>
        <a:p>
          <a:endParaRPr lang="en-US"/>
        </a:p>
      </dgm:t>
    </dgm:pt>
    <dgm:pt modelId="{AFEFF735-475F-498E-A348-ADE396619BC9}" type="pres">
      <dgm:prSet presAssocID="{0031C8BD-5BA2-492C-8522-0E22CCBDC95C}" presName="sp" presStyleCnt="0"/>
      <dgm:spPr/>
    </dgm:pt>
    <dgm:pt modelId="{1B89D917-386A-46DC-A4D1-D2B78E7D29B8}" type="pres">
      <dgm:prSet presAssocID="{2C83ACAD-F505-4B43-A484-5B8D175D9A31}" presName="arrowAndChildren" presStyleCnt="0"/>
      <dgm:spPr/>
    </dgm:pt>
    <dgm:pt modelId="{533364A2-6FDF-497C-A4CB-10E6150DC874}" type="pres">
      <dgm:prSet presAssocID="{2C83ACAD-F505-4B43-A484-5B8D175D9A31}" presName="parentTextArrow" presStyleLbl="node1" presStyleIdx="2" presStyleCnt="4"/>
      <dgm:spPr/>
      <dgm:t>
        <a:bodyPr/>
        <a:lstStyle/>
        <a:p>
          <a:endParaRPr lang="en-US"/>
        </a:p>
      </dgm:t>
    </dgm:pt>
    <dgm:pt modelId="{E57190CE-011D-4AFB-ABDD-506D0AE417A8}" type="pres">
      <dgm:prSet presAssocID="{F73B4F2D-C7B7-4BC3-A0AF-C6BB48D93E36}" presName="sp" presStyleCnt="0"/>
      <dgm:spPr/>
    </dgm:pt>
    <dgm:pt modelId="{74E028A4-582B-43EB-A2B2-B25452F4954B}" type="pres">
      <dgm:prSet presAssocID="{8FE6D493-EED8-44BA-A9DE-A770DA6D9A42}" presName="arrowAndChildren" presStyleCnt="0"/>
      <dgm:spPr/>
    </dgm:pt>
    <dgm:pt modelId="{589082E8-5972-4868-B224-2DB49AF63620}" type="pres">
      <dgm:prSet presAssocID="{8FE6D493-EED8-44BA-A9DE-A770DA6D9A42}" presName="parentTextArrow" presStyleLbl="node1" presStyleIdx="3" presStyleCnt="4" custLinFactNeighborX="-37" custLinFactNeighborY="-6265"/>
      <dgm:spPr/>
      <dgm:t>
        <a:bodyPr/>
        <a:lstStyle/>
        <a:p>
          <a:endParaRPr lang="en-US"/>
        </a:p>
      </dgm:t>
    </dgm:pt>
  </dgm:ptLst>
  <dgm:cxnLst>
    <dgm:cxn modelId="{B0E7E4D3-640C-4F2A-A6EE-CF14E424A85C}" type="presOf" srcId="{19660D4B-F0FF-4676-98D7-CA00A30EF87F}" destId="{B43E62A5-EA6A-47B9-A6C9-F887919BF4BE}" srcOrd="0" destOrd="0" presId="urn:microsoft.com/office/officeart/2005/8/layout/process4"/>
    <dgm:cxn modelId="{EF531578-F9A0-4FC1-8124-E2F58B959914}" srcId="{19660D4B-F0FF-4676-98D7-CA00A30EF87F}" destId="{8FE6D493-EED8-44BA-A9DE-A770DA6D9A42}" srcOrd="0" destOrd="0" parTransId="{05F0FA61-A757-4B3D-97CD-3143DD48CB61}" sibTransId="{F73B4F2D-C7B7-4BC3-A0AF-C6BB48D93E36}"/>
    <dgm:cxn modelId="{4C253003-7CEE-4E36-8D1C-19659C87F32F}" type="presOf" srcId="{072BEE59-1FF4-4A97-BB36-7AF57EE9EF65}" destId="{010C4F23-C575-4133-82C3-9406E6B46EB9}" srcOrd="0" destOrd="0" presId="urn:microsoft.com/office/officeart/2005/8/layout/process4"/>
    <dgm:cxn modelId="{823CB638-31F1-4CC6-BA8B-B38B6AF85102}" srcId="{19660D4B-F0FF-4676-98D7-CA00A30EF87F}" destId="{13975733-C2A8-4BE2-A22B-C180EEA68ADA}" srcOrd="2" destOrd="0" parTransId="{CA73821F-00CB-4E4D-B7F5-5C6A2DDDEE2E}" sibTransId="{7FF631D1-8FDB-401D-BBE6-CAB9420E1558}"/>
    <dgm:cxn modelId="{D3D8A22A-8ABC-4DAB-891C-9FEBAE30FAD1}" type="presOf" srcId="{8FE6D493-EED8-44BA-A9DE-A770DA6D9A42}" destId="{589082E8-5972-4868-B224-2DB49AF63620}" srcOrd="0" destOrd="0" presId="urn:microsoft.com/office/officeart/2005/8/layout/process4"/>
    <dgm:cxn modelId="{E462569E-7209-4BCC-A44C-A5142B859450}" type="presOf" srcId="{2C83ACAD-F505-4B43-A484-5B8D175D9A31}" destId="{533364A2-6FDF-497C-A4CB-10E6150DC874}" srcOrd="0" destOrd="0" presId="urn:microsoft.com/office/officeart/2005/8/layout/process4"/>
    <dgm:cxn modelId="{0DEEB6BB-2B5B-4FBB-9A86-2DC0F860A7E2}" srcId="{19660D4B-F0FF-4676-98D7-CA00A30EF87F}" destId="{072BEE59-1FF4-4A97-BB36-7AF57EE9EF65}" srcOrd="3" destOrd="0" parTransId="{A8BE3041-5BA1-40CA-AF24-FFB95DC1B518}" sibTransId="{DB9F8411-BE6D-482F-81BE-CDEB302906E1}"/>
    <dgm:cxn modelId="{BEED1175-532D-4D77-8315-80FC5AF202DB}" type="presOf" srcId="{13975733-C2A8-4BE2-A22B-C180EEA68ADA}" destId="{A37E3896-C385-4B63-BF12-16E91B3E1535}" srcOrd="0" destOrd="0" presId="urn:microsoft.com/office/officeart/2005/8/layout/process4"/>
    <dgm:cxn modelId="{34FEE59E-6634-4EEA-A9FA-5D1E31A51F0E}" srcId="{19660D4B-F0FF-4676-98D7-CA00A30EF87F}" destId="{2C83ACAD-F505-4B43-A484-5B8D175D9A31}" srcOrd="1" destOrd="0" parTransId="{018552EA-9F35-45DC-9D07-F8B43BCC778B}" sibTransId="{0031C8BD-5BA2-492C-8522-0E22CCBDC95C}"/>
    <dgm:cxn modelId="{1BC24F9C-C49E-4533-9E42-5715AAEAC148}" type="presParOf" srcId="{B43E62A5-EA6A-47B9-A6C9-F887919BF4BE}" destId="{81288B95-6953-4BBD-B0AA-556B713A19C1}" srcOrd="0" destOrd="0" presId="urn:microsoft.com/office/officeart/2005/8/layout/process4"/>
    <dgm:cxn modelId="{A5CE5EA1-FDEB-426C-8A28-B2046111644D}" type="presParOf" srcId="{81288B95-6953-4BBD-B0AA-556B713A19C1}" destId="{010C4F23-C575-4133-82C3-9406E6B46EB9}" srcOrd="0" destOrd="0" presId="urn:microsoft.com/office/officeart/2005/8/layout/process4"/>
    <dgm:cxn modelId="{77D240B8-88CA-44D5-AA1D-40A8C885375B}" type="presParOf" srcId="{B43E62A5-EA6A-47B9-A6C9-F887919BF4BE}" destId="{7FC0664F-4889-42EE-82E7-A75B0B984741}" srcOrd="1" destOrd="0" presId="urn:microsoft.com/office/officeart/2005/8/layout/process4"/>
    <dgm:cxn modelId="{50C63636-8A8D-47D3-A506-B03CF5BD2E26}" type="presParOf" srcId="{B43E62A5-EA6A-47B9-A6C9-F887919BF4BE}" destId="{033DC8B9-3723-4D1D-8729-2053B7F5B68D}" srcOrd="2" destOrd="0" presId="urn:microsoft.com/office/officeart/2005/8/layout/process4"/>
    <dgm:cxn modelId="{49D42D21-6C18-4849-B33D-A1902AF34A51}" type="presParOf" srcId="{033DC8B9-3723-4D1D-8729-2053B7F5B68D}" destId="{A37E3896-C385-4B63-BF12-16E91B3E1535}" srcOrd="0" destOrd="0" presId="urn:microsoft.com/office/officeart/2005/8/layout/process4"/>
    <dgm:cxn modelId="{A1F05D09-A4CD-4CBD-B393-708A03BACA25}" type="presParOf" srcId="{B43E62A5-EA6A-47B9-A6C9-F887919BF4BE}" destId="{AFEFF735-475F-498E-A348-ADE396619BC9}" srcOrd="3" destOrd="0" presId="urn:microsoft.com/office/officeart/2005/8/layout/process4"/>
    <dgm:cxn modelId="{B9F52E86-07D8-4926-B2B5-9BEA46E703A5}" type="presParOf" srcId="{B43E62A5-EA6A-47B9-A6C9-F887919BF4BE}" destId="{1B89D917-386A-46DC-A4D1-D2B78E7D29B8}" srcOrd="4" destOrd="0" presId="urn:microsoft.com/office/officeart/2005/8/layout/process4"/>
    <dgm:cxn modelId="{A9F61810-B351-4662-8B54-108B0009AE30}" type="presParOf" srcId="{1B89D917-386A-46DC-A4D1-D2B78E7D29B8}" destId="{533364A2-6FDF-497C-A4CB-10E6150DC874}" srcOrd="0" destOrd="0" presId="urn:microsoft.com/office/officeart/2005/8/layout/process4"/>
    <dgm:cxn modelId="{A394D502-0295-40BE-8E88-EDC680B0670C}" type="presParOf" srcId="{B43E62A5-EA6A-47B9-A6C9-F887919BF4BE}" destId="{E57190CE-011D-4AFB-ABDD-506D0AE417A8}" srcOrd="5" destOrd="0" presId="urn:microsoft.com/office/officeart/2005/8/layout/process4"/>
    <dgm:cxn modelId="{3485A774-CBD5-4984-B274-8D7ECF5F4039}" type="presParOf" srcId="{B43E62A5-EA6A-47B9-A6C9-F887919BF4BE}" destId="{74E028A4-582B-43EB-A2B2-B25452F4954B}" srcOrd="6" destOrd="0" presId="urn:microsoft.com/office/officeart/2005/8/layout/process4"/>
    <dgm:cxn modelId="{E1755DF5-4EEA-43EF-BA33-22028AD12977}" type="presParOf" srcId="{74E028A4-582B-43EB-A2B2-B25452F4954B}" destId="{589082E8-5972-4868-B224-2DB49AF6362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F101C8E-F033-49C4-A056-FDD07613578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A10F891-3AC9-48D2-A9B9-95080E7824C4}">
      <dgm:prSet custT="1"/>
      <dgm:spPr/>
      <dgm:t>
        <a:bodyPr/>
        <a:lstStyle/>
        <a:p>
          <a:pPr rtl="0"/>
          <a:r>
            <a:rPr lang="en-US" sz="2800" dirty="0" smtClean="0"/>
            <a:t>Due to mass movement ,feces enters to rectum</a:t>
          </a:r>
          <a:endParaRPr lang="en-US" sz="2800" dirty="0"/>
        </a:p>
      </dgm:t>
    </dgm:pt>
    <dgm:pt modelId="{350A93BD-9D88-403D-A79B-6EB4DEF3AF5F}" type="parTrans" cxnId="{C0AF6DD9-1213-4DC8-8BA8-A0CDEA81F79A}">
      <dgm:prSet/>
      <dgm:spPr/>
      <dgm:t>
        <a:bodyPr/>
        <a:lstStyle/>
        <a:p>
          <a:endParaRPr lang="en-US"/>
        </a:p>
      </dgm:t>
    </dgm:pt>
    <dgm:pt modelId="{206886C4-E720-4017-B2CA-9472FA57B238}" type="sibTrans" cxnId="{C0AF6DD9-1213-4DC8-8BA8-A0CDEA81F79A}">
      <dgm:prSet/>
      <dgm:spPr/>
      <dgm:t>
        <a:bodyPr/>
        <a:lstStyle/>
        <a:p>
          <a:endParaRPr lang="en-US"/>
        </a:p>
      </dgm:t>
    </dgm:pt>
    <dgm:pt modelId="{96136DE1-2431-495B-9713-36C349A50E81}">
      <dgm:prSet custT="1"/>
      <dgm:spPr/>
      <dgm:t>
        <a:bodyPr/>
        <a:lstStyle/>
        <a:p>
          <a:pPr rtl="0"/>
          <a:r>
            <a:rPr lang="en-US" sz="2800" dirty="0" smtClean="0"/>
            <a:t>Distention of rectum</a:t>
          </a:r>
          <a:endParaRPr lang="en-US" sz="2800" dirty="0"/>
        </a:p>
      </dgm:t>
    </dgm:pt>
    <dgm:pt modelId="{65CAA6CF-BC07-4269-A0D8-7E69792B5299}" type="parTrans" cxnId="{CA245642-813D-44CC-8477-0EF6313C3369}">
      <dgm:prSet/>
      <dgm:spPr/>
      <dgm:t>
        <a:bodyPr/>
        <a:lstStyle/>
        <a:p>
          <a:endParaRPr lang="en-US"/>
        </a:p>
      </dgm:t>
    </dgm:pt>
    <dgm:pt modelId="{CD2FE690-CD97-4882-9821-18763747FD0A}" type="sibTrans" cxnId="{CA245642-813D-44CC-8477-0EF6313C3369}">
      <dgm:prSet/>
      <dgm:spPr/>
      <dgm:t>
        <a:bodyPr/>
        <a:lstStyle/>
        <a:p>
          <a:endParaRPr lang="en-US"/>
        </a:p>
      </dgm:t>
    </dgm:pt>
    <dgm:pt modelId="{B54D0D34-9308-4985-A8CE-9F842F529EDC}">
      <dgm:prSet custT="1"/>
      <dgm:spPr/>
      <dgm:t>
        <a:bodyPr/>
        <a:lstStyle/>
        <a:p>
          <a:pPr rtl="0"/>
          <a:r>
            <a:rPr lang="en-US" sz="2800" dirty="0" smtClean="0"/>
            <a:t>Sensory nerve endings are stimulated</a:t>
          </a:r>
          <a:endParaRPr lang="en-US" sz="2800" dirty="0"/>
        </a:p>
      </dgm:t>
    </dgm:pt>
    <dgm:pt modelId="{7AD6927A-CF8C-4AE4-A7F2-D52424747341}" type="parTrans" cxnId="{A46B22A6-89E5-4D6D-ACF8-7F79AFD66065}">
      <dgm:prSet/>
      <dgm:spPr/>
      <dgm:t>
        <a:bodyPr/>
        <a:lstStyle/>
        <a:p>
          <a:endParaRPr lang="en-US"/>
        </a:p>
      </dgm:t>
    </dgm:pt>
    <dgm:pt modelId="{588F88ED-8C20-4D48-B2AA-03CB935DBEFD}" type="sibTrans" cxnId="{A46B22A6-89E5-4D6D-ACF8-7F79AFD66065}">
      <dgm:prSet/>
      <dgm:spPr/>
      <dgm:t>
        <a:bodyPr/>
        <a:lstStyle/>
        <a:p>
          <a:endParaRPr lang="en-US"/>
        </a:p>
      </dgm:t>
    </dgm:pt>
    <dgm:pt modelId="{3FC93516-1049-4DE7-953D-89B869FF3F25}">
      <dgm:prSet custT="1"/>
      <dgm:spPr/>
      <dgm:t>
        <a:bodyPr/>
        <a:lstStyle/>
        <a:p>
          <a:pPr rtl="0"/>
          <a:r>
            <a:rPr lang="en-US" sz="2400" dirty="0" smtClean="0"/>
            <a:t>Impulses transmitted via afferent fibers of pelvic nerve to defecation center (sacral </a:t>
          </a:r>
          <a:r>
            <a:rPr lang="en-US" sz="2400" dirty="0" err="1" smtClean="0"/>
            <a:t>segmants</a:t>
          </a:r>
          <a:r>
            <a:rPr lang="en-US" sz="2400" dirty="0" smtClean="0"/>
            <a:t> of spinal cord)</a:t>
          </a:r>
          <a:endParaRPr lang="en-US" sz="2000" dirty="0"/>
        </a:p>
      </dgm:t>
    </dgm:pt>
    <dgm:pt modelId="{0FCF3483-4E44-4EF2-B255-B367F9C7151A}" type="parTrans" cxnId="{1D90C116-AA0F-48B4-8595-2C5381CF6545}">
      <dgm:prSet/>
      <dgm:spPr/>
      <dgm:t>
        <a:bodyPr/>
        <a:lstStyle/>
        <a:p>
          <a:endParaRPr lang="en-US"/>
        </a:p>
      </dgm:t>
    </dgm:pt>
    <dgm:pt modelId="{45E12B64-F17A-46AC-97A8-6E8295ED905B}" type="sibTrans" cxnId="{1D90C116-AA0F-48B4-8595-2C5381CF6545}">
      <dgm:prSet/>
      <dgm:spPr/>
      <dgm:t>
        <a:bodyPr/>
        <a:lstStyle/>
        <a:p>
          <a:endParaRPr lang="en-US"/>
        </a:p>
      </dgm:t>
    </dgm:pt>
    <dgm:pt modelId="{CE213071-A76D-4D78-8B50-E9E8F826D5CC}">
      <dgm:prSet custT="1"/>
      <dgm:spPr/>
      <dgm:t>
        <a:bodyPr/>
        <a:lstStyle/>
        <a:p>
          <a:pPr rtl="0"/>
          <a:r>
            <a:rPr lang="en-US" sz="2400" dirty="0" smtClean="0"/>
            <a:t>Impulse via efferent fibers of pelvic N to descending colon, sigmoid colon and rectum</a:t>
          </a:r>
          <a:endParaRPr lang="en-US" sz="2400" dirty="0"/>
        </a:p>
      </dgm:t>
    </dgm:pt>
    <dgm:pt modelId="{D649AEED-6B79-4DED-A90D-5008EFE83F06}" type="parTrans" cxnId="{A20EE668-F088-4EC7-AA65-0C627B05B793}">
      <dgm:prSet/>
      <dgm:spPr/>
      <dgm:t>
        <a:bodyPr/>
        <a:lstStyle/>
        <a:p>
          <a:endParaRPr lang="en-US"/>
        </a:p>
      </dgm:t>
    </dgm:pt>
    <dgm:pt modelId="{302A585D-C3EA-4B9F-82FD-C670819F1941}" type="sibTrans" cxnId="{A20EE668-F088-4EC7-AA65-0C627B05B793}">
      <dgm:prSet/>
      <dgm:spPr/>
      <dgm:t>
        <a:bodyPr/>
        <a:lstStyle/>
        <a:p>
          <a:endParaRPr lang="en-US"/>
        </a:p>
      </dgm:t>
    </dgm:pt>
    <dgm:pt modelId="{A6013DA4-CE22-4EC4-831B-968391F252B6}">
      <dgm:prSet custT="1"/>
      <dgm:spPr/>
      <dgm:t>
        <a:bodyPr/>
        <a:lstStyle/>
        <a:p>
          <a:pPr rtl="0"/>
          <a:r>
            <a:rPr lang="en-US" sz="2400" dirty="0" smtClean="0"/>
            <a:t>Cause </a:t>
          </a:r>
          <a:r>
            <a:rPr lang="en-US" sz="2400" dirty="0" err="1" smtClean="0"/>
            <a:t>cantraction</a:t>
          </a:r>
          <a:r>
            <a:rPr lang="en-US" sz="2400" dirty="0" smtClean="0"/>
            <a:t> and relaxation of internal anal sphincter</a:t>
          </a:r>
          <a:endParaRPr lang="en-US" sz="2400" dirty="0"/>
        </a:p>
      </dgm:t>
    </dgm:pt>
    <dgm:pt modelId="{2211C33B-331D-496B-BB0A-EAECF3A02BB9}" type="parTrans" cxnId="{FEA19D15-036A-4146-B76C-FCACB02198D6}">
      <dgm:prSet/>
      <dgm:spPr/>
      <dgm:t>
        <a:bodyPr/>
        <a:lstStyle/>
        <a:p>
          <a:endParaRPr lang="en-US"/>
        </a:p>
      </dgm:t>
    </dgm:pt>
    <dgm:pt modelId="{B4B313E6-0708-4804-B9FB-A51288CC4940}" type="sibTrans" cxnId="{FEA19D15-036A-4146-B76C-FCACB02198D6}">
      <dgm:prSet/>
      <dgm:spPr/>
      <dgm:t>
        <a:bodyPr/>
        <a:lstStyle/>
        <a:p>
          <a:endParaRPr lang="en-US"/>
        </a:p>
      </dgm:t>
    </dgm:pt>
    <dgm:pt modelId="{C923984A-6100-428E-B059-9CE9FF5F5AD6}">
      <dgm:prSet custT="1"/>
      <dgm:spPr/>
      <dgm:t>
        <a:bodyPr/>
        <a:lstStyle/>
        <a:p>
          <a:pPr rtl="0"/>
          <a:r>
            <a:rPr lang="en-US" sz="2400" dirty="0" smtClean="0"/>
            <a:t>Voluntary relaxation of external sphincter due to inhibition of </a:t>
          </a:r>
          <a:r>
            <a:rPr lang="en-US" sz="2400" dirty="0" err="1" smtClean="0"/>
            <a:t>pudendal</a:t>
          </a:r>
          <a:r>
            <a:rPr lang="en-US" sz="2400" dirty="0" smtClean="0"/>
            <a:t> N arising from cerebral cortex</a:t>
          </a:r>
          <a:endParaRPr lang="en-US" sz="2400" dirty="0"/>
        </a:p>
      </dgm:t>
    </dgm:pt>
    <dgm:pt modelId="{38B4119B-85F1-4A3A-B853-743497ACD3DD}" type="parTrans" cxnId="{B5272007-E63B-4BF6-92DC-4D969D27E811}">
      <dgm:prSet/>
      <dgm:spPr/>
      <dgm:t>
        <a:bodyPr/>
        <a:lstStyle/>
        <a:p>
          <a:endParaRPr lang="en-US"/>
        </a:p>
      </dgm:t>
    </dgm:pt>
    <dgm:pt modelId="{7BCDE69D-D3DF-412E-B8AA-45A32F8EBD37}" type="sibTrans" cxnId="{B5272007-E63B-4BF6-92DC-4D969D27E811}">
      <dgm:prSet/>
      <dgm:spPr/>
      <dgm:t>
        <a:bodyPr/>
        <a:lstStyle/>
        <a:p>
          <a:endParaRPr lang="en-US"/>
        </a:p>
      </dgm:t>
    </dgm:pt>
    <dgm:pt modelId="{6F541548-FC37-4195-8BC8-F2D2621E94FB}" type="pres">
      <dgm:prSet presAssocID="{1F101C8E-F033-49C4-A056-FDD07613578F}" presName="Name0" presStyleCnt="0">
        <dgm:presLayoutVars>
          <dgm:dir/>
          <dgm:animLvl val="lvl"/>
          <dgm:resizeHandles val="exact"/>
        </dgm:presLayoutVars>
      </dgm:prSet>
      <dgm:spPr/>
      <dgm:t>
        <a:bodyPr/>
        <a:lstStyle/>
        <a:p>
          <a:endParaRPr lang="en-US"/>
        </a:p>
      </dgm:t>
    </dgm:pt>
    <dgm:pt modelId="{6427F172-DB09-46FE-9A41-E43AAF980B6D}" type="pres">
      <dgm:prSet presAssocID="{C923984A-6100-428E-B059-9CE9FF5F5AD6}" presName="boxAndChildren" presStyleCnt="0"/>
      <dgm:spPr/>
    </dgm:pt>
    <dgm:pt modelId="{157DAB38-9CDD-4454-8165-A44B408B3E5E}" type="pres">
      <dgm:prSet presAssocID="{C923984A-6100-428E-B059-9CE9FF5F5AD6}" presName="parentTextBox" presStyleLbl="node1" presStyleIdx="0" presStyleCnt="7" custScaleY="143885"/>
      <dgm:spPr/>
      <dgm:t>
        <a:bodyPr/>
        <a:lstStyle/>
        <a:p>
          <a:endParaRPr lang="en-US"/>
        </a:p>
      </dgm:t>
    </dgm:pt>
    <dgm:pt modelId="{B9415FF3-727B-4613-8724-78C556B9C231}" type="pres">
      <dgm:prSet presAssocID="{B4B313E6-0708-4804-B9FB-A51288CC4940}" presName="sp" presStyleCnt="0"/>
      <dgm:spPr/>
    </dgm:pt>
    <dgm:pt modelId="{6B57DCF4-BDB9-492A-8C48-BC1495FA6A25}" type="pres">
      <dgm:prSet presAssocID="{A6013DA4-CE22-4EC4-831B-968391F252B6}" presName="arrowAndChildren" presStyleCnt="0"/>
      <dgm:spPr/>
    </dgm:pt>
    <dgm:pt modelId="{77626D1E-AFD5-4570-A217-F2453DCB4507}" type="pres">
      <dgm:prSet presAssocID="{A6013DA4-CE22-4EC4-831B-968391F252B6}" presName="parentTextArrow" presStyleLbl="node1" presStyleIdx="1" presStyleCnt="7" custLinFactNeighborY="1904"/>
      <dgm:spPr/>
      <dgm:t>
        <a:bodyPr/>
        <a:lstStyle/>
        <a:p>
          <a:endParaRPr lang="en-US"/>
        </a:p>
      </dgm:t>
    </dgm:pt>
    <dgm:pt modelId="{FAB3DCEB-B563-4E5A-8E88-89E9F8E421AE}" type="pres">
      <dgm:prSet presAssocID="{302A585D-C3EA-4B9F-82FD-C670819F1941}" presName="sp" presStyleCnt="0"/>
      <dgm:spPr/>
    </dgm:pt>
    <dgm:pt modelId="{19A5F128-0974-49DF-A410-C0794D970923}" type="pres">
      <dgm:prSet presAssocID="{CE213071-A76D-4D78-8B50-E9E8F826D5CC}" presName="arrowAndChildren" presStyleCnt="0"/>
      <dgm:spPr/>
    </dgm:pt>
    <dgm:pt modelId="{4B86CA59-0450-4F53-9920-E96EAF53ED87}" type="pres">
      <dgm:prSet presAssocID="{CE213071-A76D-4D78-8B50-E9E8F826D5CC}" presName="parentTextArrow" presStyleLbl="node1" presStyleIdx="2" presStyleCnt="7" custScaleY="133601" custLinFactNeighborX="-972" custLinFactNeighborY="-5063"/>
      <dgm:spPr/>
      <dgm:t>
        <a:bodyPr/>
        <a:lstStyle/>
        <a:p>
          <a:endParaRPr lang="en-US"/>
        </a:p>
      </dgm:t>
    </dgm:pt>
    <dgm:pt modelId="{CCA26D55-3699-48F3-9A27-40B803B1D43E}" type="pres">
      <dgm:prSet presAssocID="{45E12B64-F17A-46AC-97A8-6E8295ED905B}" presName="sp" presStyleCnt="0"/>
      <dgm:spPr/>
    </dgm:pt>
    <dgm:pt modelId="{792ADCDA-904F-444F-B759-F56FB1FF9543}" type="pres">
      <dgm:prSet presAssocID="{3FC93516-1049-4DE7-953D-89B869FF3F25}" presName="arrowAndChildren" presStyleCnt="0"/>
      <dgm:spPr/>
    </dgm:pt>
    <dgm:pt modelId="{5B3DE557-5957-414D-A2A4-56BF4AB55990}" type="pres">
      <dgm:prSet presAssocID="{3FC93516-1049-4DE7-953D-89B869FF3F25}" presName="parentTextArrow" presStyleLbl="node1" presStyleIdx="3" presStyleCnt="7" custScaleY="128061" custLinFactNeighborY="-9271"/>
      <dgm:spPr/>
      <dgm:t>
        <a:bodyPr/>
        <a:lstStyle/>
        <a:p>
          <a:endParaRPr lang="en-US"/>
        </a:p>
      </dgm:t>
    </dgm:pt>
    <dgm:pt modelId="{E6AA0ADC-3AA3-4FC8-95A4-784C46CB817E}" type="pres">
      <dgm:prSet presAssocID="{588F88ED-8C20-4D48-B2AA-03CB935DBEFD}" presName="sp" presStyleCnt="0"/>
      <dgm:spPr/>
    </dgm:pt>
    <dgm:pt modelId="{C45E5305-343A-4252-856E-E4AF9944D361}" type="pres">
      <dgm:prSet presAssocID="{B54D0D34-9308-4985-A8CE-9F842F529EDC}" presName="arrowAndChildren" presStyleCnt="0"/>
      <dgm:spPr/>
    </dgm:pt>
    <dgm:pt modelId="{984CAC6F-D209-4B0E-82FE-BED6B0CE3E11}" type="pres">
      <dgm:prSet presAssocID="{B54D0D34-9308-4985-A8CE-9F842F529EDC}" presName="parentTextArrow" presStyleLbl="node1" presStyleIdx="4" presStyleCnt="7"/>
      <dgm:spPr/>
      <dgm:t>
        <a:bodyPr/>
        <a:lstStyle/>
        <a:p>
          <a:endParaRPr lang="en-US"/>
        </a:p>
      </dgm:t>
    </dgm:pt>
    <dgm:pt modelId="{1C1A42C2-AC75-45A3-A9F2-B571791807E5}" type="pres">
      <dgm:prSet presAssocID="{CD2FE690-CD97-4882-9821-18763747FD0A}" presName="sp" presStyleCnt="0"/>
      <dgm:spPr/>
    </dgm:pt>
    <dgm:pt modelId="{840A1CF1-2BDE-4B61-8D65-F75DAC14357E}" type="pres">
      <dgm:prSet presAssocID="{96136DE1-2431-495B-9713-36C349A50E81}" presName="arrowAndChildren" presStyleCnt="0"/>
      <dgm:spPr/>
    </dgm:pt>
    <dgm:pt modelId="{309324D0-19D1-4D36-B94E-B419BE9494A6}" type="pres">
      <dgm:prSet presAssocID="{96136DE1-2431-495B-9713-36C349A50E81}" presName="parentTextArrow" presStyleLbl="node1" presStyleIdx="5" presStyleCnt="7"/>
      <dgm:spPr/>
      <dgm:t>
        <a:bodyPr/>
        <a:lstStyle/>
        <a:p>
          <a:endParaRPr lang="en-US"/>
        </a:p>
      </dgm:t>
    </dgm:pt>
    <dgm:pt modelId="{0830C605-4E6E-4B31-8453-35A23DF0D099}" type="pres">
      <dgm:prSet presAssocID="{206886C4-E720-4017-B2CA-9472FA57B238}" presName="sp" presStyleCnt="0"/>
      <dgm:spPr/>
    </dgm:pt>
    <dgm:pt modelId="{85497FF4-74C4-4E81-8451-80E31A54F586}" type="pres">
      <dgm:prSet presAssocID="{2A10F891-3AC9-48D2-A9B9-95080E7824C4}" presName="arrowAndChildren" presStyleCnt="0"/>
      <dgm:spPr/>
    </dgm:pt>
    <dgm:pt modelId="{3E162E5F-200B-448B-AA3E-55ADFEDA2683}" type="pres">
      <dgm:prSet presAssocID="{2A10F891-3AC9-48D2-A9B9-95080E7824C4}" presName="parentTextArrow" presStyleLbl="node1" presStyleIdx="6" presStyleCnt="7" custLinFactNeighborX="10280" custLinFactNeighborY="-9714"/>
      <dgm:spPr/>
      <dgm:t>
        <a:bodyPr/>
        <a:lstStyle/>
        <a:p>
          <a:endParaRPr lang="en-US"/>
        </a:p>
      </dgm:t>
    </dgm:pt>
  </dgm:ptLst>
  <dgm:cxnLst>
    <dgm:cxn modelId="{FFC026E6-091F-45FB-9136-03DD16D59D40}" type="presOf" srcId="{A6013DA4-CE22-4EC4-831B-968391F252B6}" destId="{77626D1E-AFD5-4570-A217-F2453DCB4507}" srcOrd="0" destOrd="0" presId="urn:microsoft.com/office/officeart/2005/8/layout/process4"/>
    <dgm:cxn modelId="{C26EC2B0-51FE-4105-A4F1-1B1D1D423BEC}" type="presOf" srcId="{2A10F891-3AC9-48D2-A9B9-95080E7824C4}" destId="{3E162E5F-200B-448B-AA3E-55ADFEDA2683}" srcOrd="0" destOrd="0" presId="urn:microsoft.com/office/officeart/2005/8/layout/process4"/>
    <dgm:cxn modelId="{CB64E0B0-8F34-4A55-B5FA-2077A07D550A}" type="presOf" srcId="{3FC93516-1049-4DE7-953D-89B869FF3F25}" destId="{5B3DE557-5957-414D-A2A4-56BF4AB55990}" srcOrd="0" destOrd="0" presId="urn:microsoft.com/office/officeart/2005/8/layout/process4"/>
    <dgm:cxn modelId="{DC92742A-31E8-4523-B826-5027E4EF8289}" type="presOf" srcId="{C923984A-6100-428E-B059-9CE9FF5F5AD6}" destId="{157DAB38-9CDD-4454-8165-A44B408B3E5E}" srcOrd="0" destOrd="0" presId="urn:microsoft.com/office/officeart/2005/8/layout/process4"/>
    <dgm:cxn modelId="{CA245642-813D-44CC-8477-0EF6313C3369}" srcId="{1F101C8E-F033-49C4-A056-FDD07613578F}" destId="{96136DE1-2431-495B-9713-36C349A50E81}" srcOrd="1" destOrd="0" parTransId="{65CAA6CF-BC07-4269-A0D8-7E69792B5299}" sibTransId="{CD2FE690-CD97-4882-9821-18763747FD0A}"/>
    <dgm:cxn modelId="{781C995E-F512-42A1-94BD-A5FCD91EA36A}" type="presOf" srcId="{CE213071-A76D-4D78-8B50-E9E8F826D5CC}" destId="{4B86CA59-0450-4F53-9920-E96EAF53ED87}" srcOrd="0" destOrd="0" presId="urn:microsoft.com/office/officeart/2005/8/layout/process4"/>
    <dgm:cxn modelId="{1D90C116-AA0F-48B4-8595-2C5381CF6545}" srcId="{1F101C8E-F033-49C4-A056-FDD07613578F}" destId="{3FC93516-1049-4DE7-953D-89B869FF3F25}" srcOrd="3" destOrd="0" parTransId="{0FCF3483-4E44-4EF2-B255-B367F9C7151A}" sibTransId="{45E12B64-F17A-46AC-97A8-6E8295ED905B}"/>
    <dgm:cxn modelId="{C0AF6DD9-1213-4DC8-8BA8-A0CDEA81F79A}" srcId="{1F101C8E-F033-49C4-A056-FDD07613578F}" destId="{2A10F891-3AC9-48D2-A9B9-95080E7824C4}" srcOrd="0" destOrd="0" parTransId="{350A93BD-9D88-403D-A79B-6EB4DEF3AF5F}" sibTransId="{206886C4-E720-4017-B2CA-9472FA57B238}"/>
    <dgm:cxn modelId="{B5272007-E63B-4BF6-92DC-4D969D27E811}" srcId="{1F101C8E-F033-49C4-A056-FDD07613578F}" destId="{C923984A-6100-428E-B059-9CE9FF5F5AD6}" srcOrd="6" destOrd="0" parTransId="{38B4119B-85F1-4A3A-B853-743497ACD3DD}" sibTransId="{7BCDE69D-D3DF-412E-B8AA-45A32F8EBD37}"/>
    <dgm:cxn modelId="{1B7F259B-CDB3-4159-BCDC-D6DF0E011738}" type="presOf" srcId="{96136DE1-2431-495B-9713-36C349A50E81}" destId="{309324D0-19D1-4D36-B94E-B419BE9494A6}" srcOrd="0" destOrd="0" presId="urn:microsoft.com/office/officeart/2005/8/layout/process4"/>
    <dgm:cxn modelId="{1B4C1E57-3BEC-4FAD-BFCA-F76A8E6EF949}" type="presOf" srcId="{B54D0D34-9308-4985-A8CE-9F842F529EDC}" destId="{984CAC6F-D209-4B0E-82FE-BED6B0CE3E11}" srcOrd="0" destOrd="0" presId="urn:microsoft.com/office/officeart/2005/8/layout/process4"/>
    <dgm:cxn modelId="{A46B22A6-89E5-4D6D-ACF8-7F79AFD66065}" srcId="{1F101C8E-F033-49C4-A056-FDD07613578F}" destId="{B54D0D34-9308-4985-A8CE-9F842F529EDC}" srcOrd="2" destOrd="0" parTransId="{7AD6927A-CF8C-4AE4-A7F2-D52424747341}" sibTransId="{588F88ED-8C20-4D48-B2AA-03CB935DBEFD}"/>
    <dgm:cxn modelId="{72386716-E092-48C1-A51A-6E26844E5683}" type="presOf" srcId="{1F101C8E-F033-49C4-A056-FDD07613578F}" destId="{6F541548-FC37-4195-8BC8-F2D2621E94FB}" srcOrd="0" destOrd="0" presId="urn:microsoft.com/office/officeart/2005/8/layout/process4"/>
    <dgm:cxn modelId="{A20EE668-F088-4EC7-AA65-0C627B05B793}" srcId="{1F101C8E-F033-49C4-A056-FDD07613578F}" destId="{CE213071-A76D-4D78-8B50-E9E8F826D5CC}" srcOrd="4" destOrd="0" parTransId="{D649AEED-6B79-4DED-A90D-5008EFE83F06}" sibTransId="{302A585D-C3EA-4B9F-82FD-C670819F1941}"/>
    <dgm:cxn modelId="{FEA19D15-036A-4146-B76C-FCACB02198D6}" srcId="{1F101C8E-F033-49C4-A056-FDD07613578F}" destId="{A6013DA4-CE22-4EC4-831B-968391F252B6}" srcOrd="5" destOrd="0" parTransId="{2211C33B-331D-496B-BB0A-EAECF3A02BB9}" sibTransId="{B4B313E6-0708-4804-B9FB-A51288CC4940}"/>
    <dgm:cxn modelId="{0EF3FDFD-9D11-457F-B7DE-6DE9DB9CD1E2}" type="presParOf" srcId="{6F541548-FC37-4195-8BC8-F2D2621E94FB}" destId="{6427F172-DB09-46FE-9A41-E43AAF980B6D}" srcOrd="0" destOrd="0" presId="urn:microsoft.com/office/officeart/2005/8/layout/process4"/>
    <dgm:cxn modelId="{381DB465-7811-42BD-905D-55519DB0E290}" type="presParOf" srcId="{6427F172-DB09-46FE-9A41-E43AAF980B6D}" destId="{157DAB38-9CDD-4454-8165-A44B408B3E5E}" srcOrd="0" destOrd="0" presId="urn:microsoft.com/office/officeart/2005/8/layout/process4"/>
    <dgm:cxn modelId="{456AC8E0-80EB-45EC-BB70-4D28E0425C2B}" type="presParOf" srcId="{6F541548-FC37-4195-8BC8-F2D2621E94FB}" destId="{B9415FF3-727B-4613-8724-78C556B9C231}" srcOrd="1" destOrd="0" presId="urn:microsoft.com/office/officeart/2005/8/layout/process4"/>
    <dgm:cxn modelId="{FC02A800-2416-4633-A26E-9A00FE23E43D}" type="presParOf" srcId="{6F541548-FC37-4195-8BC8-F2D2621E94FB}" destId="{6B57DCF4-BDB9-492A-8C48-BC1495FA6A25}" srcOrd="2" destOrd="0" presId="urn:microsoft.com/office/officeart/2005/8/layout/process4"/>
    <dgm:cxn modelId="{B05C3C66-41C9-4C62-88C7-68A7F56711AE}" type="presParOf" srcId="{6B57DCF4-BDB9-492A-8C48-BC1495FA6A25}" destId="{77626D1E-AFD5-4570-A217-F2453DCB4507}" srcOrd="0" destOrd="0" presId="urn:microsoft.com/office/officeart/2005/8/layout/process4"/>
    <dgm:cxn modelId="{44CC9EE5-B8BD-43CA-8CBB-D085DD4A1AC4}" type="presParOf" srcId="{6F541548-FC37-4195-8BC8-F2D2621E94FB}" destId="{FAB3DCEB-B563-4E5A-8E88-89E9F8E421AE}" srcOrd="3" destOrd="0" presId="urn:microsoft.com/office/officeart/2005/8/layout/process4"/>
    <dgm:cxn modelId="{0AAFF0D8-7981-4F11-A68C-468A84EC3CD2}" type="presParOf" srcId="{6F541548-FC37-4195-8BC8-F2D2621E94FB}" destId="{19A5F128-0974-49DF-A410-C0794D970923}" srcOrd="4" destOrd="0" presId="urn:microsoft.com/office/officeart/2005/8/layout/process4"/>
    <dgm:cxn modelId="{89BF3CED-73AC-4BD9-AD98-75C56CBC564D}" type="presParOf" srcId="{19A5F128-0974-49DF-A410-C0794D970923}" destId="{4B86CA59-0450-4F53-9920-E96EAF53ED87}" srcOrd="0" destOrd="0" presId="urn:microsoft.com/office/officeart/2005/8/layout/process4"/>
    <dgm:cxn modelId="{CF6E6692-7C78-4206-B963-2734507F72E9}" type="presParOf" srcId="{6F541548-FC37-4195-8BC8-F2D2621E94FB}" destId="{CCA26D55-3699-48F3-9A27-40B803B1D43E}" srcOrd="5" destOrd="0" presId="urn:microsoft.com/office/officeart/2005/8/layout/process4"/>
    <dgm:cxn modelId="{94B8BA6E-EE51-4492-A4E1-3245D828A8BA}" type="presParOf" srcId="{6F541548-FC37-4195-8BC8-F2D2621E94FB}" destId="{792ADCDA-904F-444F-B759-F56FB1FF9543}" srcOrd="6" destOrd="0" presId="urn:microsoft.com/office/officeart/2005/8/layout/process4"/>
    <dgm:cxn modelId="{535C32B4-B018-474C-B5F2-50267F75AF19}" type="presParOf" srcId="{792ADCDA-904F-444F-B759-F56FB1FF9543}" destId="{5B3DE557-5957-414D-A2A4-56BF4AB55990}" srcOrd="0" destOrd="0" presId="urn:microsoft.com/office/officeart/2005/8/layout/process4"/>
    <dgm:cxn modelId="{317AE211-E0D8-497B-B351-6338218693B7}" type="presParOf" srcId="{6F541548-FC37-4195-8BC8-F2D2621E94FB}" destId="{E6AA0ADC-3AA3-4FC8-95A4-784C46CB817E}" srcOrd="7" destOrd="0" presId="urn:microsoft.com/office/officeart/2005/8/layout/process4"/>
    <dgm:cxn modelId="{448B4C50-E807-431A-94A9-D28C46B35B4C}" type="presParOf" srcId="{6F541548-FC37-4195-8BC8-F2D2621E94FB}" destId="{C45E5305-343A-4252-856E-E4AF9944D361}" srcOrd="8" destOrd="0" presId="urn:microsoft.com/office/officeart/2005/8/layout/process4"/>
    <dgm:cxn modelId="{D77D6EA1-CE61-42CE-B19A-C4C7B8CDEC54}" type="presParOf" srcId="{C45E5305-343A-4252-856E-E4AF9944D361}" destId="{984CAC6F-D209-4B0E-82FE-BED6B0CE3E11}" srcOrd="0" destOrd="0" presId="urn:microsoft.com/office/officeart/2005/8/layout/process4"/>
    <dgm:cxn modelId="{E4946724-F40E-4F74-88BB-4B14DB1F6B2F}" type="presParOf" srcId="{6F541548-FC37-4195-8BC8-F2D2621E94FB}" destId="{1C1A42C2-AC75-45A3-A9F2-B571791807E5}" srcOrd="9" destOrd="0" presId="urn:microsoft.com/office/officeart/2005/8/layout/process4"/>
    <dgm:cxn modelId="{B65D0892-FD4D-4ADD-84D9-C7D1005BA5F6}" type="presParOf" srcId="{6F541548-FC37-4195-8BC8-F2D2621E94FB}" destId="{840A1CF1-2BDE-4B61-8D65-F75DAC14357E}" srcOrd="10" destOrd="0" presId="urn:microsoft.com/office/officeart/2005/8/layout/process4"/>
    <dgm:cxn modelId="{70FE1477-5F20-4425-8807-B378D8906D3D}" type="presParOf" srcId="{840A1CF1-2BDE-4B61-8D65-F75DAC14357E}" destId="{309324D0-19D1-4D36-B94E-B419BE9494A6}" srcOrd="0" destOrd="0" presId="urn:microsoft.com/office/officeart/2005/8/layout/process4"/>
    <dgm:cxn modelId="{438E7C78-41C6-4E81-9BBA-0C07918C3BE4}" type="presParOf" srcId="{6F541548-FC37-4195-8BC8-F2D2621E94FB}" destId="{0830C605-4E6E-4B31-8453-35A23DF0D099}" srcOrd="11" destOrd="0" presId="urn:microsoft.com/office/officeart/2005/8/layout/process4"/>
    <dgm:cxn modelId="{DF5B7D55-DD8A-4C41-B58C-6F4B36593930}" type="presParOf" srcId="{6F541548-FC37-4195-8BC8-F2D2621E94FB}" destId="{85497FF4-74C4-4E81-8451-80E31A54F586}" srcOrd="12" destOrd="0" presId="urn:microsoft.com/office/officeart/2005/8/layout/process4"/>
    <dgm:cxn modelId="{174FCFA1-110A-4BD9-BEAE-B21998ADB612}" type="presParOf" srcId="{85497FF4-74C4-4E81-8451-80E31A54F586}" destId="{3E162E5F-200B-448B-AA3E-55ADFEDA268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C542A0-C2E6-4B67-8990-82B0188F18FD}"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FE33FB13-8835-47E3-9A2A-ACA868D68063}">
      <dgm:prSet/>
      <dgm:spPr/>
      <dgm:t>
        <a:bodyPr/>
        <a:lstStyle/>
        <a:p>
          <a:pPr rtl="0"/>
          <a:r>
            <a:rPr lang="en-US" dirty="0" smtClean="0"/>
            <a:t>DEFINITION</a:t>
          </a:r>
          <a:endParaRPr lang="en-US" dirty="0"/>
        </a:p>
      </dgm:t>
    </dgm:pt>
    <dgm:pt modelId="{B61593C8-9096-4833-A5D7-1EFE5A52759C}" type="parTrans" cxnId="{BC80680A-3B52-4EA0-B424-3F825D937279}">
      <dgm:prSet/>
      <dgm:spPr/>
      <dgm:t>
        <a:bodyPr/>
        <a:lstStyle/>
        <a:p>
          <a:endParaRPr lang="en-US"/>
        </a:p>
      </dgm:t>
    </dgm:pt>
    <dgm:pt modelId="{05F7D316-6B85-42BC-B7CF-0ED9FBC468DD}" type="sibTrans" cxnId="{BC80680A-3B52-4EA0-B424-3F825D937279}">
      <dgm:prSet/>
      <dgm:spPr/>
      <dgm:t>
        <a:bodyPr/>
        <a:lstStyle/>
        <a:p>
          <a:endParaRPr lang="en-US"/>
        </a:p>
      </dgm:t>
    </dgm:pt>
    <dgm:pt modelId="{166ABFAE-BEBB-43EC-BBBC-6FC193451823}">
      <dgm:prSet custT="1"/>
      <dgm:spPr/>
      <dgm:t>
        <a:bodyPr/>
        <a:lstStyle/>
        <a:p>
          <a:pPr rtl="0"/>
          <a:r>
            <a:rPr lang="en-US" sz="2800" dirty="0" smtClean="0"/>
            <a:t>Cutting the food substances into small particles and grinding them into a soft bolus </a:t>
          </a:r>
          <a:endParaRPr lang="en-US" sz="2800" dirty="0"/>
        </a:p>
      </dgm:t>
    </dgm:pt>
    <dgm:pt modelId="{3B5FE08A-F4DF-49F5-9CEB-B3AC8A8D58BC}" type="parTrans" cxnId="{12FBC0D3-E620-4F2A-A7E3-0DA9272E585F}">
      <dgm:prSet/>
      <dgm:spPr/>
      <dgm:t>
        <a:bodyPr/>
        <a:lstStyle/>
        <a:p>
          <a:endParaRPr lang="en-US"/>
        </a:p>
      </dgm:t>
    </dgm:pt>
    <dgm:pt modelId="{8C5ECD4F-11C1-4093-A724-132CDD8AA13A}" type="sibTrans" cxnId="{12FBC0D3-E620-4F2A-A7E3-0DA9272E585F}">
      <dgm:prSet/>
      <dgm:spPr/>
      <dgm:t>
        <a:bodyPr/>
        <a:lstStyle/>
        <a:p>
          <a:endParaRPr lang="en-US"/>
        </a:p>
      </dgm:t>
    </dgm:pt>
    <dgm:pt modelId="{E90A0925-1B6E-4D57-A704-83C606DFFED9}">
      <dgm:prSet/>
      <dgm:spPr/>
      <dgm:t>
        <a:bodyPr/>
        <a:lstStyle/>
        <a:p>
          <a:pPr rtl="0"/>
          <a:endParaRPr lang="en-US" dirty="0"/>
        </a:p>
      </dgm:t>
    </dgm:pt>
    <dgm:pt modelId="{D3BE24B9-19B8-4C92-80C8-5B5398823BEE}" type="parTrans" cxnId="{1D3396EA-DDAE-4940-B03E-F9BB7B84A102}">
      <dgm:prSet/>
      <dgm:spPr/>
      <dgm:t>
        <a:bodyPr/>
        <a:lstStyle/>
        <a:p>
          <a:endParaRPr lang="en-US"/>
        </a:p>
      </dgm:t>
    </dgm:pt>
    <dgm:pt modelId="{331F32C6-C7CF-4ACA-926F-255CCD07F780}" type="sibTrans" cxnId="{1D3396EA-DDAE-4940-B03E-F9BB7B84A102}">
      <dgm:prSet/>
      <dgm:spPr/>
      <dgm:t>
        <a:bodyPr/>
        <a:lstStyle/>
        <a:p>
          <a:endParaRPr lang="en-US"/>
        </a:p>
      </dgm:t>
    </dgm:pt>
    <dgm:pt modelId="{F5BA171E-76FB-440C-A91F-5C2F8348A67A}" type="pres">
      <dgm:prSet presAssocID="{C3C542A0-C2E6-4B67-8990-82B0188F18FD}" presName="Name0" presStyleCnt="0">
        <dgm:presLayoutVars>
          <dgm:dir/>
          <dgm:resizeHandles val="exact"/>
        </dgm:presLayoutVars>
      </dgm:prSet>
      <dgm:spPr/>
      <dgm:t>
        <a:bodyPr/>
        <a:lstStyle/>
        <a:p>
          <a:endParaRPr lang="en-US"/>
        </a:p>
      </dgm:t>
    </dgm:pt>
    <dgm:pt modelId="{354FF514-4895-45A6-B19C-E72778139616}" type="pres">
      <dgm:prSet presAssocID="{C3C542A0-C2E6-4B67-8990-82B0188F18FD}" presName="arrow" presStyleLbl="bgShp" presStyleIdx="0" presStyleCnt="1"/>
      <dgm:spPr/>
    </dgm:pt>
    <dgm:pt modelId="{39DAA448-B6B1-406E-8372-B61FE50393BE}" type="pres">
      <dgm:prSet presAssocID="{C3C542A0-C2E6-4B67-8990-82B0188F18FD}" presName="points" presStyleCnt="0"/>
      <dgm:spPr/>
    </dgm:pt>
    <dgm:pt modelId="{EE530A6C-861E-42BD-975B-72C2D9548796}" type="pres">
      <dgm:prSet presAssocID="{FE33FB13-8835-47E3-9A2A-ACA868D68063}" presName="compositeA" presStyleCnt="0"/>
      <dgm:spPr/>
    </dgm:pt>
    <dgm:pt modelId="{7B26086B-AF1A-4F42-A615-F475403E58E7}" type="pres">
      <dgm:prSet presAssocID="{FE33FB13-8835-47E3-9A2A-ACA868D68063}" presName="textA" presStyleLbl="revTx" presStyleIdx="0" presStyleCnt="3" custScaleX="348924">
        <dgm:presLayoutVars>
          <dgm:bulletEnabled val="1"/>
        </dgm:presLayoutVars>
      </dgm:prSet>
      <dgm:spPr/>
      <dgm:t>
        <a:bodyPr/>
        <a:lstStyle/>
        <a:p>
          <a:endParaRPr lang="en-US"/>
        </a:p>
      </dgm:t>
    </dgm:pt>
    <dgm:pt modelId="{9F8D08FF-84D0-4D67-BD26-4737FC157817}" type="pres">
      <dgm:prSet presAssocID="{FE33FB13-8835-47E3-9A2A-ACA868D68063}" presName="circleA" presStyleLbl="node1" presStyleIdx="0" presStyleCnt="3"/>
      <dgm:spPr/>
    </dgm:pt>
    <dgm:pt modelId="{79667052-3E21-4085-8064-347116139888}" type="pres">
      <dgm:prSet presAssocID="{FE33FB13-8835-47E3-9A2A-ACA868D68063}" presName="spaceA" presStyleCnt="0"/>
      <dgm:spPr/>
    </dgm:pt>
    <dgm:pt modelId="{C51562EF-DE67-4F51-810D-EB317D084215}" type="pres">
      <dgm:prSet presAssocID="{05F7D316-6B85-42BC-B7CF-0ED9FBC468DD}" presName="space" presStyleCnt="0"/>
      <dgm:spPr/>
    </dgm:pt>
    <dgm:pt modelId="{D3BBAD0A-0FB5-475B-9493-C883445AAE77}" type="pres">
      <dgm:prSet presAssocID="{166ABFAE-BEBB-43EC-BBBC-6FC193451823}" presName="compositeB" presStyleCnt="0"/>
      <dgm:spPr/>
    </dgm:pt>
    <dgm:pt modelId="{C2433052-9D7B-4115-B9C4-E8D3D992D0F9}" type="pres">
      <dgm:prSet presAssocID="{166ABFAE-BEBB-43EC-BBBC-6FC193451823}" presName="textB" presStyleLbl="revTx" presStyleIdx="1" presStyleCnt="3" custScaleX="832766">
        <dgm:presLayoutVars>
          <dgm:bulletEnabled val="1"/>
        </dgm:presLayoutVars>
      </dgm:prSet>
      <dgm:spPr/>
      <dgm:t>
        <a:bodyPr/>
        <a:lstStyle/>
        <a:p>
          <a:endParaRPr lang="en-US"/>
        </a:p>
      </dgm:t>
    </dgm:pt>
    <dgm:pt modelId="{18A90590-63F9-4C09-9443-B1CC73A86371}" type="pres">
      <dgm:prSet presAssocID="{166ABFAE-BEBB-43EC-BBBC-6FC193451823}" presName="circleB" presStyleLbl="node1" presStyleIdx="1" presStyleCnt="3"/>
      <dgm:spPr/>
    </dgm:pt>
    <dgm:pt modelId="{E0F47E2B-F1C6-4EE5-9B16-1723E6A9D101}" type="pres">
      <dgm:prSet presAssocID="{166ABFAE-BEBB-43EC-BBBC-6FC193451823}" presName="spaceB" presStyleCnt="0"/>
      <dgm:spPr/>
    </dgm:pt>
    <dgm:pt modelId="{AD8B1646-14E0-49CA-8785-ED7D928FDD82}" type="pres">
      <dgm:prSet presAssocID="{8C5ECD4F-11C1-4093-A724-132CDD8AA13A}" presName="space" presStyleCnt="0"/>
      <dgm:spPr/>
    </dgm:pt>
    <dgm:pt modelId="{77465284-B226-4D39-A8C2-89522FDC8824}" type="pres">
      <dgm:prSet presAssocID="{E90A0925-1B6E-4D57-A704-83C606DFFED9}" presName="compositeA" presStyleCnt="0"/>
      <dgm:spPr/>
    </dgm:pt>
    <dgm:pt modelId="{5DE50045-A8D1-4F92-9323-84DA57A83107}" type="pres">
      <dgm:prSet presAssocID="{E90A0925-1B6E-4D57-A704-83C606DFFED9}" presName="textA" presStyleLbl="revTx" presStyleIdx="2" presStyleCnt="3">
        <dgm:presLayoutVars>
          <dgm:bulletEnabled val="1"/>
        </dgm:presLayoutVars>
      </dgm:prSet>
      <dgm:spPr/>
      <dgm:t>
        <a:bodyPr/>
        <a:lstStyle/>
        <a:p>
          <a:endParaRPr lang="en-US"/>
        </a:p>
      </dgm:t>
    </dgm:pt>
    <dgm:pt modelId="{89FF7673-4168-4427-9B75-37C060D27825}" type="pres">
      <dgm:prSet presAssocID="{E90A0925-1B6E-4D57-A704-83C606DFFED9}" presName="circleA" presStyleLbl="node1" presStyleIdx="2" presStyleCnt="3"/>
      <dgm:spPr/>
    </dgm:pt>
    <dgm:pt modelId="{3E731512-8755-42EC-8556-06995811E3D3}" type="pres">
      <dgm:prSet presAssocID="{E90A0925-1B6E-4D57-A704-83C606DFFED9}" presName="spaceA" presStyleCnt="0"/>
      <dgm:spPr/>
    </dgm:pt>
  </dgm:ptLst>
  <dgm:cxnLst>
    <dgm:cxn modelId="{BC80680A-3B52-4EA0-B424-3F825D937279}" srcId="{C3C542A0-C2E6-4B67-8990-82B0188F18FD}" destId="{FE33FB13-8835-47E3-9A2A-ACA868D68063}" srcOrd="0" destOrd="0" parTransId="{B61593C8-9096-4833-A5D7-1EFE5A52759C}" sibTransId="{05F7D316-6B85-42BC-B7CF-0ED9FBC468DD}"/>
    <dgm:cxn modelId="{31164B7D-4050-4069-B672-29878DBD8A69}" type="presOf" srcId="{C3C542A0-C2E6-4B67-8990-82B0188F18FD}" destId="{F5BA171E-76FB-440C-A91F-5C2F8348A67A}" srcOrd="0" destOrd="0" presId="urn:microsoft.com/office/officeart/2005/8/layout/hProcess11"/>
    <dgm:cxn modelId="{830CCD10-2DAF-4985-9AD3-A8C7BEB42AB8}" type="presOf" srcId="{FE33FB13-8835-47E3-9A2A-ACA868D68063}" destId="{7B26086B-AF1A-4F42-A615-F475403E58E7}" srcOrd="0" destOrd="0" presId="urn:microsoft.com/office/officeart/2005/8/layout/hProcess11"/>
    <dgm:cxn modelId="{2E76F675-385C-4895-9E7E-A5B09935BC4F}" type="presOf" srcId="{166ABFAE-BEBB-43EC-BBBC-6FC193451823}" destId="{C2433052-9D7B-4115-B9C4-E8D3D992D0F9}" srcOrd="0" destOrd="0" presId="urn:microsoft.com/office/officeart/2005/8/layout/hProcess11"/>
    <dgm:cxn modelId="{1D3396EA-DDAE-4940-B03E-F9BB7B84A102}" srcId="{C3C542A0-C2E6-4B67-8990-82B0188F18FD}" destId="{E90A0925-1B6E-4D57-A704-83C606DFFED9}" srcOrd="2" destOrd="0" parTransId="{D3BE24B9-19B8-4C92-80C8-5B5398823BEE}" sibTransId="{331F32C6-C7CF-4ACA-926F-255CCD07F780}"/>
    <dgm:cxn modelId="{F4CBB479-2177-456D-9F06-27873C03D197}" type="presOf" srcId="{E90A0925-1B6E-4D57-A704-83C606DFFED9}" destId="{5DE50045-A8D1-4F92-9323-84DA57A83107}" srcOrd="0" destOrd="0" presId="urn:microsoft.com/office/officeart/2005/8/layout/hProcess11"/>
    <dgm:cxn modelId="{12FBC0D3-E620-4F2A-A7E3-0DA9272E585F}" srcId="{C3C542A0-C2E6-4B67-8990-82B0188F18FD}" destId="{166ABFAE-BEBB-43EC-BBBC-6FC193451823}" srcOrd="1" destOrd="0" parTransId="{3B5FE08A-F4DF-49F5-9CEB-B3AC8A8D58BC}" sibTransId="{8C5ECD4F-11C1-4093-A724-132CDD8AA13A}"/>
    <dgm:cxn modelId="{6D783EC6-C074-4251-8518-8CA2ABF9C710}" type="presParOf" srcId="{F5BA171E-76FB-440C-A91F-5C2F8348A67A}" destId="{354FF514-4895-45A6-B19C-E72778139616}" srcOrd="0" destOrd="0" presId="urn:microsoft.com/office/officeart/2005/8/layout/hProcess11"/>
    <dgm:cxn modelId="{30764B12-6FB7-46A0-8C53-5B75A9F8EE09}" type="presParOf" srcId="{F5BA171E-76FB-440C-A91F-5C2F8348A67A}" destId="{39DAA448-B6B1-406E-8372-B61FE50393BE}" srcOrd="1" destOrd="0" presId="urn:microsoft.com/office/officeart/2005/8/layout/hProcess11"/>
    <dgm:cxn modelId="{5BFD9DAE-885F-4F58-B78E-1F0B1900656A}" type="presParOf" srcId="{39DAA448-B6B1-406E-8372-B61FE50393BE}" destId="{EE530A6C-861E-42BD-975B-72C2D9548796}" srcOrd="0" destOrd="0" presId="urn:microsoft.com/office/officeart/2005/8/layout/hProcess11"/>
    <dgm:cxn modelId="{E9083E95-8CC4-4CF5-9529-89E8D69FD3F9}" type="presParOf" srcId="{EE530A6C-861E-42BD-975B-72C2D9548796}" destId="{7B26086B-AF1A-4F42-A615-F475403E58E7}" srcOrd="0" destOrd="0" presId="urn:microsoft.com/office/officeart/2005/8/layout/hProcess11"/>
    <dgm:cxn modelId="{9A830683-9096-4605-969F-D28481FFFE3D}" type="presParOf" srcId="{EE530A6C-861E-42BD-975B-72C2D9548796}" destId="{9F8D08FF-84D0-4D67-BD26-4737FC157817}" srcOrd="1" destOrd="0" presId="urn:microsoft.com/office/officeart/2005/8/layout/hProcess11"/>
    <dgm:cxn modelId="{3050C4A0-289E-4103-A01F-CCF85989FC11}" type="presParOf" srcId="{EE530A6C-861E-42BD-975B-72C2D9548796}" destId="{79667052-3E21-4085-8064-347116139888}" srcOrd="2" destOrd="0" presId="urn:microsoft.com/office/officeart/2005/8/layout/hProcess11"/>
    <dgm:cxn modelId="{C79B43FB-1A60-4DAD-A4A0-D2830B3B0BC4}" type="presParOf" srcId="{39DAA448-B6B1-406E-8372-B61FE50393BE}" destId="{C51562EF-DE67-4F51-810D-EB317D084215}" srcOrd="1" destOrd="0" presId="urn:microsoft.com/office/officeart/2005/8/layout/hProcess11"/>
    <dgm:cxn modelId="{2E3D4B98-4CC7-49B8-8EBF-6131B3AD127C}" type="presParOf" srcId="{39DAA448-B6B1-406E-8372-B61FE50393BE}" destId="{D3BBAD0A-0FB5-475B-9493-C883445AAE77}" srcOrd="2" destOrd="0" presId="urn:microsoft.com/office/officeart/2005/8/layout/hProcess11"/>
    <dgm:cxn modelId="{49AC5EAF-7CFD-474B-923C-2ACFED70C2A6}" type="presParOf" srcId="{D3BBAD0A-0FB5-475B-9493-C883445AAE77}" destId="{C2433052-9D7B-4115-B9C4-E8D3D992D0F9}" srcOrd="0" destOrd="0" presId="urn:microsoft.com/office/officeart/2005/8/layout/hProcess11"/>
    <dgm:cxn modelId="{F4A00450-9277-403D-B807-93F31264F9AF}" type="presParOf" srcId="{D3BBAD0A-0FB5-475B-9493-C883445AAE77}" destId="{18A90590-63F9-4C09-9443-B1CC73A86371}" srcOrd="1" destOrd="0" presId="urn:microsoft.com/office/officeart/2005/8/layout/hProcess11"/>
    <dgm:cxn modelId="{AB8C7E5D-DFB1-403E-AD22-43E8C39E9DD8}" type="presParOf" srcId="{D3BBAD0A-0FB5-475B-9493-C883445AAE77}" destId="{E0F47E2B-F1C6-4EE5-9B16-1723E6A9D101}" srcOrd="2" destOrd="0" presId="urn:microsoft.com/office/officeart/2005/8/layout/hProcess11"/>
    <dgm:cxn modelId="{31E81283-1BC1-45B4-A977-D74E69AFC5BC}" type="presParOf" srcId="{39DAA448-B6B1-406E-8372-B61FE50393BE}" destId="{AD8B1646-14E0-49CA-8785-ED7D928FDD82}" srcOrd="3" destOrd="0" presId="urn:microsoft.com/office/officeart/2005/8/layout/hProcess11"/>
    <dgm:cxn modelId="{6ED83B48-5234-45C4-B005-C0AAED2FDD97}" type="presParOf" srcId="{39DAA448-B6B1-406E-8372-B61FE50393BE}" destId="{77465284-B226-4D39-A8C2-89522FDC8824}" srcOrd="4" destOrd="0" presId="urn:microsoft.com/office/officeart/2005/8/layout/hProcess11"/>
    <dgm:cxn modelId="{0643E5E3-F71D-478A-B403-3FD48CCBD512}" type="presParOf" srcId="{77465284-B226-4D39-A8C2-89522FDC8824}" destId="{5DE50045-A8D1-4F92-9323-84DA57A83107}" srcOrd="0" destOrd="0" presId="urn:microsoft.com/office/officeart/2005/8/layout/hProcess11"/>
    <dgm:cxn modelId="{27751BF5-543F-476E-B34B-51EAF6A1B241}" type="presParOf" srcId="{77465284-B226-4D39-A8C2-89522FDC8824}" destId="{89FF7673-4168-4427-9B75-37C060D27825}" srcOrd="1" destOrd="0" presId="urn:microsoft.com/office/officeart/2005/8/layout/hProcess11"/>
    <dgm:cxn modelId="{A74943E8-63B5-4414-9D88-CE966BA481B9}" type="presParOf" srcId="{77465284-B226-4D39-A8C2-89522FDC8824}" destId="{3E731512-8755-42EC-8556-06995811E3D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A08CDC-E75B-4C4A-87D4-2972988962E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94BA973-594B-4FEB-8FB2-B0C1AB80460F}">
      <dgm:prSet custT="1"/>
      <dgm:spPr/>
      <dgm:t>
        <a:bodyPr/>
        <a:lstStyle/>
        <a:p>
          <a:pPr rtl="0"/>
          <a:r>
            <a:rPr lang="en-US" sz="2800" dirty="0" smtClean="0"/>
            <a:t>Breakdown of food stuffs into small particles especially raw veg. and fruits as they have undigestible cellulose memb. around them. </a:t>
          </a:r>
          <a:endParaRPr lang="en-US" sz="2800" dirty="0"/>
        </a:p>
      </dgm:t>
    </dgm:pt>
    <dgm:pt modelId="{B18C2D79-8D1A-454B-8639-3FB7F168F253}" type="parTrans" cxnId="{4448CD8D-C0DF-4619-8449-FB314CBB05CC}">
      <dgm:prSet/>
      <dgm:spPr/>
      <dgm:t>
        <a:bodyPr/>
        <a:lstStyle/>
        <a:p>
          <a:endParaRPr lang="en-US"/>
        </a:p>
      </dgm:t>
    </dgm:pt>
    <dgm:pt modelId="{FA98AFE5-3707-41C5-B15A-A103F183F5B8}" type="sibTrans" cxnId="{4448CD8D-C0DF-4619-8449-FB314CBB05CC}">
      <dgm:prSet/>
      <dgm:spPr/>
      <dgm:t>
        <a:bodyPr/>
        <a:lstStyle/>
        <a:p>
          <a:endParaRPr lang="en-US"/>
        </a:p>
      </dgm:t>
    </dgm:pt>
    <dgm:pt modelId="{9B97737B-A1A8-46F3-8684-2F54985D3A4A}">
      <dgm:prSet custT="1"/>
      <dgm:spPr/>
      <dgm:t>
        <a:bodyPr/>
        <a:lstStyle/>
        <a:p>
          <a:pPr rtl="0"/>
          <a:r>
            <a:rPr lang="en-US" sz="2800" dirty="0" smtClean="0"/>
            <a:t>Digestive enzymes can act only on the surfaces of food particles, so rate of digestion depends on surface area</a:t>
          </a:r>
          <a:endParaRPr lang="en-US" sz="2800" dirty="0"/>
        </a:p>
      </dgm:t>
    </dgm:pt>
    <dgm:pt modelId="{376C2FD6-68E8-479D-BE63-4408D5E2F3D0}" type="parTrans" cxnId="{7F0A8221-CAB4-4152-8C98-BB403AEE64F8}">
      <dgm:prSet/>
      <dgm:spPr/>
      <dgm:t>
        <a:bodyPr/>
        <a:lstStyle/>
        <a:p>
          <a:endParaRPr lang="en-US"/>
        </a:p>
      </dgm:t>
    </dgm:pt>
    <dgm:pt modelId="{D5F0F839-A40F-4D7B-9680-C58AFB4D91B4}" type="sibTrans" cxnId="{7F0A8221-CAB4-4152-8C98-BB403AEE64F8}">
      <dgm:prSet/>
      <dgm:spPr/>
      <dgm:t>
        <a:bodyPr/>
        <a:lstStyle/>
        <a:p>
          <a:endParaRPr lang="en-US"/>
        </a:p>
      </dgm:t>
    </dgm:pt>
    <dgm:pt modelId="{3EECE931-2C50-47CF-9739-C8A2559B0C89}">
      <dgm:prSet custT="1"/>
      <dgm:spPr/>
      <dgm:t>
        <a:bodyPr/>
        <a:lstStyle/>
        <a:p>
          <a:pPr rtl="0"/>
          <a:r>
            <a:rPr lang="en-US" sz="2800" dirty="0" smtClean="0"/>
            <a:t>Mixing of food with saliva</a:t>
          </a:r>
          <a:r>
            <a:rPr lang="en-US" sz="3200" dirty="0" smtClean="0"/>
            <a:t>.</a:t>
          </a:r>
          <a:endParaRPr lang="en-US" sz="3200" dirty="0"/>
        </a:p>
      </dgm:t>
    </dgm:pt>
    <dgm:pt modelId="{6B585C20-6800-410D-A8A1-5A093BD6E383}" type="parTrans" cxnId="{58F4356A-F0EF-448F-A1DC-6271E776655E}">
      <dgm:prSet/>
      <dgm:spPr/>
      <dgm:t>
        <a:bodyPr/>
        <a:lstStyle/>
        <a:p>
          <a:endParaRPr lang="en-US"/>
        </a:p>
      </dgm:t>
    </dgm:pt>
    <dgm:pt modelId="{944C8912-D1D7-4230-89AA-03CF6B24D6F6}" type="sibTrans" cxnId="{58F4356A-F0EF-448F-A1DC-6271E776655E}">
      <dgm:prSet/>
      <dgm:spPr/>
      <dgm:t>
        <a:bodyPr/>
        <a:lstStyle/>
        <a:p>
          <a:endParaRPr lang="en-US"/>
        </a:p>
      </dgm:t>
    </dgm:pt>
    <dgm:pt modelId="{A91F28A8-D5DF-4DF7-B99E-09443B6E05C9}">
      <dgm:prSet custT="1"/>
      <dgm:spPr/>
      <dgm:t>
        <a:bodyPr/>
        <a:lstStyle/>
        <a:p>
          <a:pPr rtl="0"/>
          <a:r>
            <a:rPr lang="en-US" sz="2800" dirty="0" smtClean="0"/>
            <a:t>Lubricating and moistening the food with saliva.</a:t>
          </a:r>
          <a:endParaRPr lang="en-US" sz="2800" dirty="0"/>
        </a:p>
      </dgm:t>
    </dgm:pt>
    <dgm:pt modelId="{55D73199-935B-4ADA-A00F-BD8687EAEB77}" type="parTrans" cxnId="{4B9A0218-C897-4977-93D4-F7B148FDD5DE}">
      <dgm:prSet/>
      <dgm:spPr/>
      <dgm:t>
        <a:bodyPr/>
        <a:lstStyle/>
        <a:p>
          <a:endParaRPr lang="en-US"/>
        </a:p>
      </dgm:t>
    </dgm:pt>
    <dgm:pt modelId="{D66D687C-789B-4FA5-87E3-D83B3265E114}" type="sibTrans" cxnId="{4B9A0218-C897-4977-93D4-F7B148FDD5DE}">
      <dgm:prSet/>
      <dgm:spPr/>
      <dgm:t>
        <a:bodyPr/>
        <a:lstStyle/>
        <a:p>
          <a:endParaRPr lang="en-US"/>
        </a:p>
      </dgm:t>
    </dgm:pt>
    <dgm:pt modelId="{B5BF56D2-AF47-41E9-8C8F-2483C0EB2AFA}">
      <dgm:prSet custT="1"/>
      <dgm:spPr/>
      <dgm:t>
        <a:bodyPr/>
        <a:lstStyle/>
        <a:p>
          <a:pPr rtl="0"/>
          <a:r>
            <a:rPr lang="en-US" sz="2800" dirty="0" smtClean="0"/>
            <a:t>Appreciation of taste.</a:t>
          </a:r>
          <a:endParaRPr lang="en-US" sz="2800" dirty="0"/>
        </a:p>
      </dgm:t>
    </dgm:pt>
    <dgm:pt modelId="{4C6DDFA0-B076-4F6C-9D8A-11E73E83823B}" type="parTrans" cxnId="{F2638B36-8BB5-40BA-A959-3E4D5856AA60}">
      <dgm:prSet/>
      <dgm:spPr/>
      <dgm:t>
        <a:bodyPr/>
        <a:lstStyle/>
        <a:p>
          <a:endParaRPr lang="en-US"/>
        </a:p>
      </dgm:t>
    </dgm:pt>
    <dgm:pt modelId="{9C6543D3-4F9A-4404-96A9-2D2F47F4851E}" type="sibTrans" cxnId="{F2638B36-8BB5-40BA-A959-3E4D5856AA60}">
      <dgm:prSet/>
      <dgm:spPr/>
      <dgm:t>
        <a:bodyPr/>
        <a:lstStyle/>
        <a:p>
          <a:endParaRPr lang="en-US"/>
        </a:p>
      </dgm:t>
    </dgm:pt>
    <dgm:pt modelId="{74AD0AD6-C7EC-4CE2-9B53-840F16A08AF0}" type="pres">
      <dgm:prSet presAssocID="{72A08CDC-E75B-4C4A-87D4-2972988962E9}" presName="outerComposite" presStyleCnt="0">
        <dgm:presLayoutVars>
          <dgm:chMax val="5"/>
          <dgm:dir/>
          <dgm:resizeHandles val="exact"/>
        </dgm:presLayoutVars>
      </dgm:prSet>
      <dgm:spPr/>
      <dgm:t>
        <a:bodyPr/>
        <a:lstStyle/>
        <a:p>
          <a:endParaRPr lang="en-US"/>
        </a:p>
      </dgm:t>
    </dgm:pt>
    <dgm:pt modelId="{F23B0F4E-ADE8-4A80-BEA5-2E0B43A03B8E}" type="pres">
      <dgm:prSet presAssocID="{72A08CDC-E75B-4C4A-87D4-2972988962E9}" presName="dummyMaxCanvas" presStyleCnt="0">
        <dgm:presLayoutVars/>
      </dgm:prSet>
      <dgm:spPr/>
    </dgm:pt>
    <dgm:pt modelId="{908C0F7D-142F-4B23-B532-5D97EA907297}" type="pres">
      <dgm:prSet presAssocID="{72A08CDC-E75B-4C4A-87D4-2972988962E9}" presName="FiveNodes_1" presStyleLbl="node1" presStyleIdx="0" presStyleCnt="5" custScaleX="103275" custScaleY="122191" custLinFactNeighborY="3567">
        <dgm:presLayoutVars>
          <dgm:bulletEnabled val="1"/>
        </dgm:presLayoutVars>
      </dgm:prSet>
      <dgm:spPr/>
      <dgm:t>
        <a:bodyPr/>
        <a:lstStyle/>
        <a:p>
          <a:endParaRPr lang="en-US"/>
        </a:p>
      </dgm:t>
    </dgm:pt>
    <dgm:pt modelId="{5E6FBF61-085F-449F-8164-358624C9B723}" type="pres">
      <dgm:prSet presAssocID="{72A08CDC-E75B-4C4A-87D4-2972988962E9}" presName="FiveNodes_2" presStyleLbl="node1" presStyleIdx="1" presStyleCnt="5" custScaleY="130914" custLinFactNeighborX="-381" custLinFactNeighborY="23263">
        <dgm:presLayoutVars>
          <dgm:bulletEnabled val="1"/>
        </dgm:presLayoutVars>
      </dgm:prSet>
      <dgm:spPr/>
      <dgm:t>
        <a:bodyPr/>
        <a:lstStyle/>
        <a:p>
          <a:endParaRPr lang="en-US"/>
        </a:p>
      </dgm:t>
    </dgm:pt>
    <dgm:pt modelId="{64DC6DE8-B5B7-4BF5-B7F2-70269E90B2B1}" type="pres">
      <dgm:prSet presAssocID="{72A08CDC-E75B-4C4A-87D4-2972988962E9}" presName="FiveNodes_3" presStyleLbl="node1" presStyleIdx="2" presStyleCnt="5" custLinFactNeighborY="33292">
        <dgm:presLayoutVars>
          <dgm:bulletEnabled val="1"/>
        </dgm:presLayoutVars>
      </dgm:prSet>
      <dgm:spPr/>
      <dgm:t>
        <a:bodyPr/>
        <a:lstStyle/>
        <a:p>
          <a:endParaRPr lang="en-US"/>
        </a:p>
      </dgm:t>
    </dgm:pt>
    <dgm:pt modelId="{E3DD8140-EC14-4C17-A326-201FD3C2789A}" type="pres">
      <dgm:prSet presAssocID="{72A08CDC-E75B-4C4A-87D4-2972988962E9}" presName="FiveNodes_4" presStyleLbl="node1" presStyleIdx="3" presStyleCnt="5" custLinFactNeighborY="28536">
        <dgm:presLayoutVars>
          <dgm:bulletEnabled val="1"/>
        </dgm:presLayoutVars>
      </dgm:prSet>
      <dgm:spPr/>
      <dgm:t>
        <a:bodyPr/>
        <a:lstStyle/>
        <a:p>
          <a:endParaRPr lang="en-US"/>
        </a:p>
      </dgm:t>
    </dgm:pt>
    <dgm:pt modelId="{84B11CB3-EF60-42D6-8EF2-DBDEDA0960AA}" type="pres">
      <dgm:prSet presAssocID="{72A08CDC-E75B-4C4A-87D4-2972988962E9}" presName="FiveNodes_5" presStyleLbl="node1" presStyleIdx="4" presStyleCnt="5" custScaleY="68776" custLinFactNeighborY="14268">
        <dgm:presLayoutVars>
          <dgm:bulletEnabled val="1"/>
        </dgm:presLayoutVars>
      </dgm:prSet>
      <dgm:spPr/>
      <dgm:t>
        <a:bodyPr/>
        <a:lstStyle/>
        <a:p>
          <a:endParaRPr lang="en-US"/>
        </a:p>
      </dgm:t>
    </dgm:pt>
    <dgm:pt modelId="{78973A78-A389-4745-96C0-998C99DF309D}" type="pres">
      <dgm:prSet presAssocID="{72A08CDC-E75B-4C4A-87D4-2972988962E9}" presName="FiveConn_1-2" presStyleLbl="fgAccFollowNode1" presStyleIdx="0" presStyleCnt="4" custLinFactNeighborY="21396">
        <dgm:presLayoutVars>
          <dgm:bulletEnabled val="1"/>
        </dgm:presLayoutVars>
      </dgm:prSet>
      <dgm:spPr/>
      <dgm:t>
        <a:bodyPr/>
        <a:lstStyle/>
        <a:p>
          <a:endParaRPr lang="en-US"/>
        </a:p>
      </dgm:t>
    </dgm:pt>
    <dgm:pt modelId="{0A62A00B-F286-4E57-920E-F1D7F0C0D7A5}" type="pres">
      <dgm:prSet presAssocID="{72A08CDC-E75B-4C4A-87D4-2972988962E9}" presName="FiveConn_2-3" presStyleLbl="fgAccFollowNode1" presStyleIdx="1" presStyleCnt="4" custLinFactNeighborY="61450">
        <dgm:presLayoutVars>
          <dgm:bulletEnabled val="1"/>
        </dgm:presLayoutVars>
      </dgm:prSet>
      <dgm:spPr/>
      <dgm:t>
        <a:bodyPr/>
        <a:lstStyle/>
        <a:p>
          <a:endParaRPr lang="en-US"/>
        </a:p>
      </dgm:t>
    </dgm:pt>
    <dgm:pt modelId="{FF76E058-B2F6-48B4-ADA8-AC249EB70B4C}" type="pres">
      <dgm:prSet presAssocID="{72A08CDC-E75B-4C4A-87D4-2972988962E9}" presName="FiveConn_3-4" presStyleLbl="fgAccFollowNode1" presStyleIdx="2" presStyleCnt="4" custLinFactNeighborY="56423">
        <dgm:presLayoutVars>
          <dgm:bulletEnabled val="1"/>
        </dgm:presLayoutVars>
      </dgm:prSet>
      <dgm:spPr/>
      <dgm:t>
        <a:bodyPr/>
        <a:lstStyle/>
        <a:p>
          <a:endParaRPr lang="en-US"/>
        </a:p>
      </dgm:t>
    </dgm:pt>
    <dgm:pt modelId="{D79E1214-FC73-40A3-9640-71E1A09BB762}" type="pres">
      <dgm:prSet presAssocID="{72A08CDC-E75B-4C4A-87D4-2972988962E9}" presName="FiveConn_4-5" presStyleLbl="fgAccFollowNode1" presStyleIdx="3" presStyleCnt="4" custLinFactNeighborY="51212">
        <dgm:presLayoutVars>
          <dgm:bulletEnabled val="1"/>
        </dgm:presLayoutVars>
      </dgm:prSet>
      <dgm:spPr/>
      <dgm:t>
        <a:bodyPr/>
        <a:lstStyle/>
        <a:p>
          <a:endParaRPr lang="en-US"/>
        </a:p>
      </dgm:t>
    </dgm:pt>
    <dgm:pt modelId="{DCF85A37-2D36-4F8A-BCC5-6DB543D03BF5}" type="pres">
      <dgm:prSet presAssocID="{72A08CDC-E75B-4C4A-87D4-2972988962E9}" presName="FiveNodes_1_text" presStyleLbl="node1" presStyleIdx="4" presStyleCnt="5">
        <dgm:presLayoutVars>
          <dgm:bulletEnabled val="1"/>
        </dgm:presLayoutVars>
      </dgm:prSet>
      <dgm:spPr/>
      <dgm:t>
        <a:bodyPr/>
        <a:lstStyle/>
        <a:p>
          <a:endParaRPr lang="en-US"/>
        </a:p>
      </dgm:t>
    </dgm:pt>
    <dgm:pt modelId="{15D75E91-07D9-4594-B092-21B7045F7127}" type="pres">
      <dgm:prSet presAssocID="{72A08CDC-E75B-4C4A-87D4-2972988962E9}" presName="FiveNodes_2_text" presStyleLbl="node1" presStyleIdx="4" presStyleCnt="5">
        <dgm:presLayoutVars>
          <dgm:bulletEnabled val="1"/>
        </dgm:presLayoutVars>
      </dgm:prSet>
      <dgm:spPr/>
      <dgm:t>
        <a:bodyPr/>
        <a:lstStyle/>
        <a:p>
          <a:endParaRPr lang="en-US"/>
        </a:p>
      </dgm:t>
    </dgm:pt>
    <dgm:pt modelId="{EFA7FADD-F8C8-4DEA-9F47-D4DA48F38C90}" type="pres">
      <dgm:prSet presAssocID="{72A08CDC-E75B-4C4A-87D4-2972988962E9}" presName="FiveNodes_3_text" presStyleLbl="node1" presStyleIdx="4" presStyleCnt="5">
        <dgm:presLayoutVars>
          <dgm:bulletEnabled val="1"/>
        </dgm:presLayoutVars>
      </dgm:prSet>
      <dgm:spPr/>
      <dgm:t>
        <a:bodyPr/>
        <a:lstStyle/>
        <a:p>
          <a:endParaRPr lang="en-US"/>
        </a:p>
      </dgm:t>
    </dgm:pt>
    <dgm:pt modelId="{4225932B-4536-47F3-9F4E-2716B6DC582A}" type="pres">
      <dgm:prSet presAssocID="{72A08CDC-E75B-4C4A-87D4-2972988962E9}" presName="FiveNodes_4_text" presStyleLbl="node1" presStyleIdx="4" presStyleCnt="5">
        <dgm:presLayoutVars>
          <dgm:bulletEnabled val="1"/>
        </dgm:presLayoutVars>
      </dgm:prSet>
      <dgm:spPr/>
      <dgm:t>
        <a:bodyPr/>
        <a:lstStyle/>
        <a:p>
          <a:endParaRPr lang="en-US"/>
        </a:p>
      </dgm:t>
    </dgm:pt>
    <dgm:pt modelId="{B71D76B1-8250-4158-A29D-CA5882DD48E0}" type="pres">
      <dgm:prSet presAssocID="{72A08CDC-E75B-4C4A-87D4-2972988962E9}" presName="FiveNodes_5_text" presStyleLbl="node1" presStyleIdx="4" presStyleCnt="5">
        <dgm:presLayoutVars>
          <dgm:bulletEnabled val="1"/>
        </dgm:presLayoutVars>
      </dgm:prSet>
      <dgm:spPr/>
      <dgm:t>
        <a:bodyPr/>
        <a:lstStyle/>
        <a:p>
          <a:endParaRPr lang="en-US"/>
        </a:p>
      </dgm:t>
    </dgm:pt>
  </dgm:ptLst>
  <dgm:cxnLst>
    <dgm:cxn modelId="{6D835ED6-A0F7-4A83-A613-BB1E35E09893}" type="presOf" srcId="{D94BA973-594B-4FEB-8FB2-B0C1AB80460F}" destId="{908C0F7D-142F-4B23-B532-5D97EA907297}" srcOrd="0" destOrd="0" presId="urn:microsoft.com/office/officeart/2005/8/layout/vProcess5"/>
    <dgm:cxn modelId="{F2638B36-8BB5-40BA-A959-3E4D5856AA60}" srcId="{72A08CDC-E75B-4C4A-87D4-2972988962E9}" destId="{B5BF56D2-AF47-41E9-8C8F-2483C0EB2AFA}" srcOrd="4" destOrd="0" parTransId="{4C6DDFA0-B076-4F6C-9D8A-11E73E83823B}" sibTransId="{9C6543D3-4F9A-4404-96A9-2D2F47F4851E}"/>
    <dgm:cxn modelId="{ED73FAF6-2C58-4E41-BE30-23FE5644616E}" type="presOf" srcId="{3EECE931-2C50-47CF-9739-C8A2559B0C89}" destId="{64DC6DE8-B5B7-4BF5-B7F2-70269E90B2B1}" srcOrd="0" destOrd="0" presId="urn:microsoft.com/office/officeart/2005/8/layout/vProcess5"/>
    <dgm:cxn modelId="{1DF909A1-59A9-4888-846C-32C40946F451}" type="presOf" srcId="{A91F28A8-D5DF-4DF7-B99E-09443B6E05C9}" destId="{E3DD8140-EC14-4C17-A326-201FD3C2789A}" srcOrd="0" destOrd="0" presId="urn:microsoft.com/office/officeart/2005/8/layout/vProcess5"/>
    <dgm:cxn modelId="{57914DE6-3ECC-4C82-8CBE-DC1808D74E38}" type="presOf" srcId="{A91F28A8-D5DF-4DF7-B99E-09443B6E05C9}" destId="{4225932B-4536-47F3-9F4E-2716B6DC582A}" srcOrd="1" destOrd="0" presId="urn:microsoft.com/office/officeart/2005/8/layout/vProcess5"/>
    <dgm:cxn modelId="{1CDC6ED0-1C58-42A0-9E21-7B4CEE4D8096}" type="presOf" srcId="{B5BF56D2-AF47-41E9-8C8F-2483C0EB2AFA}" destId="{84B11CB3-EF60-42D6-8EF2-DBDEDA0960AA}" srcOrd="0" destOrd="0" presId="urn:microsoft.com/office/officeart/2005/8/layout/vProcess5"/>
    <dgm:cxn modelId="{D37FEFDE-5DC0-48DA-8479-ED2ECA0B1320}" type="presOf" srcId="{FA98AFE5-3707-41C5-B15A-A103F183F5B8}" destId="{78973A78-A389-4745-96C0-998C99DF309D}" srcOrd="0" destOrd="0" presId="urn:microsoft.com/office/officeart/2005/8/layout/vProcess5"/>
    <dgm:cxn modelId="{58F4356A-F0EF-448F-A1DC-6271E776655E}" srcId="{72A08CDC-E75B-4C4A-87D4-2972988962E9}" destId="{3EECE931-2C50-47CF-9739-C8A2559B0C89}" srcOrd="2" destOrd="0" parTransId="{6B585C20-6800-410D-A8A1-5A093BD6E383}" sibTransId="{944C8912-D1D7-4230-89AA-03CF6B24D6F6}"/>
    <dgm:cxn modelId="{CB2FB418-C53E-47B9-93FE-90F1B79403C1}" type="presOf" srcId="{72A08CDC-E75B-4C4A-87D4-2972988962E9}" destId="{74AD0AD6-C7EC-4CE2-9B53-840F16A08AF0}" srcOrd="0" destOrd="0" presId="urn:microsoft.com/office/officeart/2005/8/layout/vProcess5"/>
    <dgm:cxn modelId="{4448CD8D-C0DF-4619-8449-FB314CBB05CC}" srcId="{72A08CDC-E75B-4C4A-87D4-2972988962E9}" destId="{D94BA973-594B-4FEB-8FB2-B0C1AB80460F}" srcOrd="0" destOrd="0" parTransId="{B18C2D79-8D1A-454B-8639-3FB7F168F253}" sibTransId="{FA98AFE5-3707-41C5-B15A-A103F183F5B8}"/>
    <dgm:cxn modelId="{E531E93A-5FC2-44CC-8FF7-7C12AD8B6965}" type="presOf" srcId="{D94BA973-594B-4FEB-8FB2-B0C1AB80460F}" destId="{DCF85A37-2D36-4F8A-BCC5-6DB543D03BF5}" srcOrd="1" destOrd="0" presId="urn:microsoft.com/office/officeart/2005/8/layout/vProcess5"/>
    <dgm:cxn modelId="{88564D2F-AB9F-490E-AAA4-5A5180D25944}" type="presOf" srcId="{D5F0F839-A40F-4D7B-9680-C58AFB4D91B4}" destId="{0A62A00B-F286-4E57-920E-F1D7F0C0D7A5}" srcOrd="0" destOrd="0" presId="urn:microsoft.com/office/officeart/2005/8/layout/vProcess5"/>
    <dgm:cxn modelId="{74B1E72E-77C6-4648-A676-6658BD854095}" type="presOf" srcId="{9B97737B-A1A8-46F3-8684-2F54985D3A4A}" destId="{15D75E91-07D9-4594-B092-21B7045F7127}" srcOrd="1" destOrd="0" presId="urn:microsoft.com/office/officeart/2005/8/layout/vProcess5"/>
    <dgm:cxn modelId="{32C58E19-07E8-4810-BC6F-A088EBC1FF87}" type="presOf" srcId="{D66D687C-789B-4FA5-87E3-D83B3265E114}" destId="{D79E1214-FC73-40A3-9640-71E1A09BB762}" srcOrd="0" destOrd="0" presId="urn:microsoft.com/office/officeart/2005/8/layout/vProcess5"/>
    <dgm:cxn modelId="{379F106B-F007-4E87-85CC-541F59EDD0C4}" type="presOf" srcId="{3EECE931-2C50-47CF-9739-C8A2559B0C89}" destId="{EFA7FADD-F8C8-4DEA-9F47-D4DA48F38C90}" srcOrd="1" destOrd="0" presId="urn:microsoft.com/office/officeart/2005/8/layout/vProcess5"/>
    <dgm:cxn modelId="{4B9A0218-C897-4977-93D4-F7B148FDD5DE}" srcId="{72A08CDC-E75B-4C4A-87D4-2972988962E9}" destId="{A91F28A8-D5DF-4DF7-B99E-09443B6E05C9}" srcOrd="3" destOrd="0" parTransId="{55D73199-935B-4ADA-A00F-BD8687EAEB77}" sibTransId="{D66D687C-789B-4FA5-87E3-D83B3265E114}"/>
    <dgm:cxn modelId="{C11E005D-8E2F-4DDE-B027-5AEF50C5E592}" type="presOf" srcId="{B5BF56D2-AF47-41E9-8C8F-2483C0EB2AFA}" destId="{B71D76B1-8250-4158-A29D-CA5882DD48E0}" srcOrd="1" destOrd="0" presId="urn:microsoft.com/office/officeart/2005/8/layout/vProcess5"/>
    <dgm:cxn modelId="{17569FCE-969D-46D4-9484-99660C31FABD}" type="presOf" srcId="{9B97737B-A1A8-46F3-8684-2F54985D3A4A}" destId="{5E6FBF61-085F-449F-8164-358624C9B723}" srcOrd="0" destOrd="0" presId="urn:microsoft.com/office/officeart/2005/8/layout/vProcess5"/>
    <dgm:cxn modelId="{E222931C-3C38-4133-B265-EA26F2035AD0}" type="presOf" srcId="{944C8912-D1D7-4230-89AA-03CF6B24D6F6}" destId="{FF76E058-B2F6-48B4-ADA8-AC249EB70B4C}" srcOrd="0" destOrd="0" presId="urn:microsoft.com/office/officeart/2005/8/layout/vProcess5"/>
    <dgm:cxn modelId="{7F0A8221-CAB4-4152-8C98-BB403AEE64F8}" srcId="{72A08CDC-E75B-4C4A-87D4-2972988962E9}" destId="{9B97737B-A1A8-46F3-8684-2F54985D3A4A}" srcOrd="1" destOrd="0" parTransId="{376C2FD6-68E8-479D-BE63-4408D5E2F3D0}" sibTransId="{D5F0F839-A40F-4D7B-9680-C58AFB4D91B4}"/>
    <dgm:cxn modelId="{B0F44B3F-9BA1-4EC5-96B0-BC00F64D7C8A}" type="presParOf" srcId="{74AD0AD6-C7EC-4CE2-9B53-840F16A08AF0}" destId="{F23B0F4E-ADE8-4A80-BEA5-2E0B43A03B8E}" srcOrd="0" destOrd="0" presId="urn:microsoft.com/office/officeart/2005/8/layout/vProcess5"/>
    <dgm:cxn modelId="{8A1AF227-4414-4A41-B9F9-93F77835D5BF}" type="presParOf" srcId="{74AD0AD6-C7EC-4CE2-9B53-840F16A08AF0}" destId="{908C0F7D-142F-4B23-B532-5D97EA907297}" srcOrd="1" destOrd="0" presId="urn:microsoft.com/office/officeart/2005/8/layout/vProcess5"/>
    <dgm:cxn modelId="{5367F74D-817E-402D-8D2A-F9C9CF899AD8}" type="presParOf" srcId="{74AD0AD6-C7EC-4CE2-9B53-840F16A08AF0}" destId="{5E6FBF61-085F-449F-8164-358624C9B723}" srcOrd="2" destOrd="0" presId="urn:microsoft.com/office/officeart/2005/8/layout/vProcess5"/>
    <dgm:cxn modelId="{C3B38A3F-0136-4016-A97F-4D5F1F6C2C6B}" type="presParOf" srcId="{74AD0AD6-C7EC-4CE2-9B53-840F16A08AF0}" destId="{64DC6DE8-B5B7-4BF5-B7F2-70269E90B2B1}" srcOrd="3" destOrd="0" presId="urn:microsoft.com/office/officeart/2005/8/layout/vProcess5"/>
    <dgm:cxn modelId="{4458C145-4510-45D5-8976-7F8E796DD806}" type="presParOf" srcId="{74AD0AD6-C7EC-4CE2-9B53-840F16A08AF0}" destId="{E3DD8140-EC14-4C17-A326-201FD3C2789A}" srcOrd="4" destOrd="0" presId="urn:microsoft.com/office/officeart/2005/8/layout/vProcess5"/>
    <dgm:cxn modelId="{A320EDC0-382D-4B84-8BE8-A4FC5DA5B6D3}" type="presParOf" srcId="{74AD0AD6-C7EC-4CE2-9B53-840F16A08AF0}" destId="{84B11CB3-EF60-42D6-8EF2-DBDEDA0960AA}" srcOrd="5" destOrd="0" presId="urn:microsoft.com/office/officeart/2005/8/layout/vProcess5"/>
    <dgm:cxn modelId="{D4948770-7529-4954-8E24-1DF1D254B056}" type="presParOf" srcId="{74AD0AD6-C7EC-4CE2-9B53-840F16A08AF0}" destId="{78973A78-A389-4745-96C0-998C99DF309D}" srcOrd="6" destOrd="0" presId="urn:microsoft.com/office/officeart/2005/8/layout/vProcess5"/>
    <dgm:cxn modelId="{415AD202-142D-4001-A0F2-9AA1B7C5C95F}" type="presParOf" srcId="{74AD0AD6-C7EC-4CE2-9B53-840F16A08AF0}" destId="{0A62A00B-F286-4E57-920E-F1D7F0C0D7A5}" srcOrd="7" destOrd="0" presId="urn:microsoft.com/office/officeart/2005/8/layout/vProcess5"/>
    <dgm:cxn modelId="{A11A95C7-7AC0-4047-9770-687A5C9EBF92}" type="presParOf" srcId="{74AD0AD6-C7EC-4CE2-9B53-840F16A08AF0}" destId="{FF76E058-B2F6-48B4-ADA8-AC249EB70B4C}" srcOrd="8" destOrd="0" presId="urn:microsoft.com/office/officeart/2005/8/layout/vProcess5"/>
    <dgm:cxn modelId="{0EFA1926-39C5-419A-8FCE-4DEEF6AF4F31}" type="presParOf" srcId="{74AD0AD6-C7EC-4CE2-9B53-840F16A08AF0}" destId="{D79E1214-FC73-40A3-9640-71E1A09BB762}" srcOrd="9" destOrd="0" presId="urn:microsoft.com/office/officeart/2005/8/layout/vProcess5"/>
    <dgm:cxn modelId="{BC37E1B2-82FF-477B-AAA8-9240CBC63A74}" type="presParOf" srcId="{74AD0AD6-C7EC-4CE2-9B53-840F16A08AF0}" destId="{DCF85A37-2D36-4F8A-BCC5-6DB543D03BF5}" srcOrd="10" destOrd="0" presId="urn:microsoft.com/office/officeart/2005/8/layout/vProcess5"/>
    <dgm:cxn modelId="{160F61CF-17F4-49A0-B374-D9BF3A38A736}" type="presParOf" srcId="{74AD0AD6-C7EC-4CE2-9B53-840F16A08AF0}" destId="{15D75E91-07D9-4594-B092-21B7045F7127}" srcOrd="11" destOrd="0" presId="urn:microsoft.com/office/officeart/2005/8/layout/vProcess5"/>
    <dgm:cxn modelId="{47DA2AFD-45FD-4902-AE8A-E997607D06E7}" type="presParOf" srcId="{74AD0AD6-C7EC-4CE2-9B53-840F16A08AF0}" destId="{EFA7FADD-F8C8-4DEA-9F47-D4DA48F38C90}" srcOrd="12" destOrd="0" presId="urn:microsoft.com/office/officeart/2005/8/layout/vProcess5"/>
    <dgm:cxn modelId="{AA32E84F-9406-4DB8-9A73-B471B81A459F}" type="presParOf" srcId="{74AD0AD6-C7EC-4CE2-9B53-840F16A08AF0}" destId="{4225932B-4536-47F3-9F4E-2716B6DC582A}" srcOrd="13" destOrd="0" presId="urn:microsoft.com/office/officeart/2005/8/layout/vProcess5"/>
    <dgm:cxn modelId="{A60079AC-37F0-4077-AFC3-3EEDBFC8CDB9}" type="presParOf" srcId="{74AD0AD6-C7EC-4CE2-9B53-840F16A08AF0}" destId="{B71D76B1-8250-4158-A29D-CA5882DD48E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375719-50D3-4F71-8E6A-6F8D92CD4035}"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778DA38-B213-477A-B666-51383BC065B8}">
      <dgm:prSet custT="1"/>
      <dgm:spPr/>
      <dgm:t>
        <a:bodyPr/>
        <a:lstStyle/>
        <a:p>
          <a:pPr rtl="0"/>
          <a:r>
            <a:rPr lang="en-US" sz="2600" dirty="0" smtClean="0"/>
            <a:t>Teeth are designed for chewing</a:t>
          </a:r>
          <a:endParaRPr lang="en-US" sz="2600" dirty="0"/>
        </a:p>
      </dgm:t>
    </dgm:pt>
    <dgm:pt modelId="{67704962-F100-4278-8E7A-B1BBE0447E36}" type="parTrans" cxnId="{9B6EEDB4-1E16-4575-B63D-D5899C8E2E2B}">
      <dgm:prSet/>
      <dgm:spPr/>
      <dgm:t>
        <a:bodyPr/>
        <a:lstStyle/>
        <a:p>
          <a:endParaRPr lang="en-US"/>
        </a:p>
      </dgm:t>
    </dgm:pt>
    <dgm:pt modelId="{FEE53038-735A-46A6-901A-5EEF44AEB46E}" type="sibTrans" cxnId="{9B6EEDB4-1E16-4575-B63D-D5899C8E2E2B}">
      <dgm:prSet/>
      <dgm:spPr/>
      <dgm:t>
        <a:bodyPr/>
        <a:lstStyle/>
        <a:p>
          <a:endParaRPr lang="en-US"/>
        </a:p>
      </dgm:t>
    </dgm:pt>
    <dgm:pt modelId="{B4F6E910-DD59-4BA2-8C27-744C1C93F90D}">
      <dgm:prSet custT="1"/>
      <dgm:spPr/>
      <dgm:t>
        <a:bodyPr/>
        <a:lstStyle/>
        <a:p>
          <a:pPr rtl="0"/>
          <a:r>
            <a:rPr lang="en-US" sz="2600" dirty="0" smtClean="0"/>
            <a:t>Anterior teeth - Incisors  for cutting</a:t>
          </a:r>
          <a:endParaRPr lang="en-US" sz="2600" dirty="0"/>
        </a:p>
      </dgm:t>
    </dgm:pt>
    <dgm:pt modelId="{BD35CC93-6409-4ACF-887C-6E0CD30BE1F0}" type="parTrans" cxnId="{E31C197B-9524-4620-B225-6DBA94634C26}">
      <dgm:prSet/>
      <dgm:spPr/>
      <dgm:t>
        <a:bodyPr/>
        <a:lstStyle/>
        <a:p>
          <a:endParaRPr lang="en-US"/>
        </a:p>
      </dgm:t>
    </dgm:pt>
    <dgm:pt modelId="{1D5C5932-14F0-4B48-961A-D99287BD94D5}" type="sibTrans" cxnId="{E31C197B-9524-4620-B225-6DBA94634C26}">
      <dgm:prSet/>
      <dgm:spPr/>
      <dgm:t>
        <a:bodyPr/>
        <a:lstStyle/>
        <a:p>
          <a:endParaRPr lang="en-US"/>
        </a:p>
      </dgm:t>
    </dgm:pt>
    <dgm:pt modelId="{4A93E32D-E4A4-44E1-947E-B22785DCC427}">
      <dgm:prSet custT="1"/>
      <dgm:spPr/>
      <dgm:t>
        <a:bodyPr/>
        <a:lstStyle/>
        <a:p>
          <a:pPr rtl="0"/>
          <a:r>
            <a:rPr lang="en-US" sz="2600" dirty="0" smtClean="0"/>
            <a:t>Posterior teeth – Molars for grinding  </a:t>
          </a:r>
          <a:endParaRPr lang="en-US" sz="2600" dirty="0"/>
        </a:p>
      </dgm:t>
    </dgm:pt>
    <dgm:pt modelId="{DEB4447C-8A7E-4113-8E17-7690E88D0676}" type="parTrans" cxnId="{8C131A54-E7C4-44FE-8F22-D45AAB7F4DD8}">
      <dgm:prSet/>
      <dgm:spPr/>
      <dgm:t>
        <a:bodyPr/>
        <a:lstStyle/>
        <a:p>
          <a:endParaRPr lang="en-US"/>
        </a:p>
      </dgm:t>
    </dgm:pt>
    <dgm:pt modelId="{2717F2FB-384B-4F63-B93D-02572EE90B61}" type="sibTrans" cxnId="{8C131A54-E7C4-44FE-8F22-D45AAB7F4DD8}">
      <dgm:prSet/>
      <dgm:spPr/>
      <dgm:t>
        <a:bodyPr/>
        <a:lstStyle/>
        <a:p>
          <a:endParaRPr lang="en-US"/>
        </a:p>
      </dgm:t>
    </dgm:pt>
    <dgm:pt modelId="{A581D476-3B9C-4915-AECD-3EDAB289715E}" type="pres">
      <dgm:prSet presAssocID="{67375719-50D3-4F71-8E6A-6F8D92CD4035}" presName="CompostProcess" presStyleCnt="0">
        <dgm:presLayoutVars>
          <dgm:dir/>
          <dgm:resizeHandles val="exact"/>
        </dgm:presLayoutVars>
      </dgm:prSet>
      <dgm:spPr/>
      <dgm:t>
        <a:bodyPr/>
        <a:lstStyle/>
        <a:p>
          <a:endParaRPr lang="en-US"/>
        </a:p>
      </dgm:t>
    </dgm:pt>
    <dgm:pt modelId="{5CB33730-509D-4D56-B0FF-C91BE1259225}" type="pres">
      <dgm:prSet presAssocID="{67375719-50D3-4F71-8E6A-6F8D92CD4035}" presName="arrow" presStyleLbl="bgShp" presStyleIdx="0" presStyleCnt="1"/>
      <dgm:spPr/>
    </dgm:pt>
    <dgm:pt modelId="{1F39EFDD-5496-4AD9-A9A2-FC2103BB3C30}" type="pres">
      <dgm:prSet presAssocID="{67375719-50D3-4F71-8E6A-6F8D92CD4035}" presName="linearProcess" presStyleCnt="0"/>
      <dgm:spPr/>
    </dgm:pt>
    <dgm:pt modelId="{94CF5C8B-4C56-4F56-8FFB-6DD3AD76A172}" type="pres">
      <dgm:prSet presAssocID="{C778DA38-B213-477A-B666-51383BC065B8}" presName="textNode" presStyleLbl="node1" presStyleIdx="0" presStyleCnt="3">
        <dgm:presLayoutVars>
          <dgm:bulletEnabled val="1"/>
        </dgm:presLayoutVars>
      </dgm:prSet>
      <dgm:spPr/>
      <dgm:t>
        <a:bodyPr/>
        <a:lstStyle/>
        <a:p>
          <a:endParaRPr lang="en-US"/>
        </a:p>
      </dgm:t>
    </dgm:pt>
    <dgm:pt modelId="{9F2D84ED-3377-40AC-8E98-653C60E8DF30}" type="pres">
      <dgm:prSet presAssocID="{FEE53038-735A-46A6-901A-5EEF44AEB46E}" presName="sibTrans" presStyleCnt="0"/>
      <dgm:spPr/>
    </dgm:pt>
    <dgm:pt modelId="{35346D3E-30B9-4038-B8FA-C4050432BEDA}" type="pres">
      <dgm:prSet presAssocID="{B4F6E910-DD59-4BA2-8C27-744C1C93F90D}" presName="textNode" presStyleLbl="node1" presStyleIdx="1" presStyleCnt="3" custLinFactNeighborX="-44613">
        <dgm:presLayoutVars>
          <dgm:bulletEnabled val="1"/>
        </dgm:presLayoutVars>
      </dgm:prSet>
      <dgm:spPr/>
      <dgm:t>
        <a:bodyPr/>
        <a:lstStyle/>
        <a:p>
          <a:endParaRPr lang="en-US"/>
        </a:p>
      </dgm:t>
    </dgm:pt>
    <dgm:pt modelId="{DBFE36BA-7DBF-4F8E-919C-621455B5A012}" type="pres">
      <dgm:prSet presAssocID="{1D5C5932-14F0-4B48-961A-D99287BD94D5}" presName="sibTrans" presStyleCnt="0"/>
      <dgm:spPr/>
    </dgm:pt>
    <dgm:pt modelId="{A42847E5-5F3A-4742-8705-0E20DD0E0FB7}" type="pres">
      <dgm:prSet presAssocID="{4A93E32D-E4A4-44E1-947E-B22785DCC427}" presName="textNode" presStyleLbl="node1" presStyleIdx="2" presStyleCnt="3" custLinFactNeighborX="-74355">
        <dgm:presLayoutVars>
          <dgm:bulletEnabled val="1"/>
        </dgm:presLayoutVars>
      </dgm:prSet>
      <dgm:spPr/>
      <dgm:t>
        <a:bodyPr/>
        <a:lstStyle/>
        <a:p>
          <a:endParaRPr lang="en-US"/>
        </a:p>
      </dgm:t>
    </dgm:pt>
  </dgm:ptLst>
  <dgm:cxnLst>
    <dgm:cxn modelId="{E31C197B-9524-4620-B225-6DBA94634C26}" srcId="{67375719-50D3-4F71-8E6A-6F8D92CD4035}" destId="{B4F6E910-DD59-4BA2-8C27-744C1C93F90D}" srcOrd="1" destOrd="0" parTransId="{BD35CC93-6409-4ACF-887C-6E0CD30BE1F0}" sibTransId="{1D5C5932-14F0-4B48-961A-D99287BD94D5}"/>
    <dgm:cxn modelId="{D84D3E5E-3759-47EB-B1E3-2A4DEDC40E3A}" type="presOf" srcId="{C778DA38-B213-477A-B666-51383BC065B8}" destId="{94CF5C8B-4C56-4F56-8FFB-6DD3AD76A172}" srcOrd="0" destOrd="0" presId="urn:microsoft.com/office/officeart/2005/8/layout/hProcess9"/>
    <dgm:cxn modelId="{113F65BE-A808-44C6-ACC7-C9E9719FB718}" type="presOf" srcId="{B4F6E910-DD59-4BA2-8C27-744C1C93F90D}" destId="{35346D3E-30B9-4038-B8FA-C4050432BEDA}" srcOrd="0" destOrd="0" presId="urn:microsoft.com/office/officeart/2005/8/layout/hProcess9"/>
    <dgm:cxn modelId="{8544BE9F-DCEA-47B6-9AD4-F1095F649D2F}" type="presOf" srcId="{67375719-50D3-4F71-8E6A-6F8D92CD4035}" destId="{A581D476-3B9C-4915-AECD-3EDAB289715E}" srcOrd="0" destOrd="0" presId="urn:microsoft.com/office/officeart/2005/8/layout/hProcess9"/>
    <dgm:cxn modelId="{8C131A54-E7C4-44FE-8F22-D45AAB7F4DD8}" srcId="{67375719-50D3-4F71-8E6A-6F8D92CD4035}" destId="{4A93E32D-E4A4-44E1-947E-B22785DCC427}" srcOrd="2" destOrd="0" parTransId="{DEB4447C-8A7E-4113-8E17-7690E88D0676}" sibTransId="{2717F2FB-384B-4F63-B93D-02572EE90B61}"/>
    <dgm:cxn modelId="{9B6EEDB4-1E16-4575-B63D-D5899C8E2E2B}" srcId="{67375719-50D3-4F71-8E6A-6F8D92CD4035}" destId="{C778DA38-B213-477A-B666-51383BC065B8}" srcOrd="0" destOrd="0" parTransId="{67704962-F100-4278-8E7A-B1BBE0447E36}" sibTransId="{FEE53038-735A-46A6-901A-5EEF44AEB46E}"/>
    <dgm:cxn modelId="{F41F6258-F5BF-48CA-9826-EA8A68600137}" type="presOf" srcId="{4A93E32D-E4A4-44E1-947E-B22785DCC427}" destId="{A42847E5-5F3A-4742-8705-0E20DD0E0FB7}" srcOrd="0" destOrd="0" presId="urn:microsoft.com/office/officeart/2005/8/layout/hProcess9"/>
    <dgm:cxn modelId="{42E8394D-656A-4D6C-9741-63995932A22E}" type="presParOf" srcId="{A581D476-3B9C-4915-AECD-3EDAB289715E}" destId="{5CB33730-509D-4D56-B0FF-C91BE1259225}" srcOrd="0" destOrd="0" presId="urn:microsoft.com/office/officeart/2005/8/layout/hProcess9"/>
    <dgm:cxn modelId="{075CA5A0-5A5F-41B6-A7A7-C8F2928F67F4}" type="presParOf" srcId="{A581D476-3B9C-4915-AECD-3EDAB289715E}" destId="{1F39EFDD-5496-4AD9-A9A2-FC2103BB3C30}" srcOrd="1" destOrd="0" presId="urn:microsoft.com/office/officeart/2005/8/layout/hProcess9"/>
    <dgm:cxn modelId="{FA0A2596-C164-49BB-8E17-3B875DCD7251}" type="presParOf" srcId="{1F39EFDD-5496-4AD9-A9A2-FC2103BB3C30}" destId="{94CF5C8B-4C56-4F56-8FFB-6DD3AD76A172}" srcOrd="0" destOrd="0" presId="urn:microsoft.com/office/officeart/2005/8/layout/hProcess9"/>
    <dgm:cxn modelId="{F854BE41-A8F3-4913-8A50-EE0394744DCE}" type="presParOf" srcId="{1F39EFDD-5496-4AD9-A9A2-FC2103BB3C30}" destId="{9F2D84ED-3377-40AC-8E98-653C60E8DF30}" srcOrd="1" destOrd="0" presId="urn:microsoft.com/office/officeart/2005/8/layout/hProcess9"/>
    <dgm:cxn modelId="{8A2E08E5-0E90-4BEA-B225-B699E9192818}" type="presParOf" srcId="{1F39EFDD-5496-4AD9-A9A2-FC2103BB3C30}" destId="{35346D3E-30B9-4038-B8FA-C4050432BEDA}" srcOrd="2" destOrd="0" presId="urn:microsoft.com/office/officeart/2005/8/layout/hProcess9"/>
    <dgm:cxn modelId="{3EFC2319-B86D-456B-9561-4D4B395DECB4}" type="presParOf" srcId="{1F39EFDD-5496-4AD9-A9A2-FC2103BB3C30}" destId="{DBFE36BA-7DBF-4F8E-919C-621455B5A012}" srcOrd="3" destOrd="0" presId="urn:microsoft.com/office/officeart/2005/8/layout/hProcess9"/>
    <dgm:cxn modelId="{EEF8DBFD-632B-4C13-B3AF-A22041FC2154}" type="presParOf" srcId="{1F39EFDD-5496-4AD9-A9A2-FC2103BB3C30}" destId="{A42847E5-5F3A-4742-8705-0E20DD0E0FB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EFCB6B-837D-4EBF-B975-EC15BB33DDA5}" type="doc">
      <dgm:prSet loTypeId="urn:microsoft.com/office/officeart/2005/8/layout/vList4" loCatId="list" qsTypeId="urn:microsoft.com/office/officeart/2005/8/quickstyle/3d2#1" qsCatId="3D" csTypeId="urn:microsoft.com/office/officeart/2005/8/colors/accent1_2" csCatId="accent1" phldr="1"/>
      <dgm:spPr/>
      <dgm:t>
        <a:bodyPr/>
        <a:lstStyle/>
        <a:p>
          <a:endParaRPr lang="en-US"/>
        </a:p>
      </dgm:t>
    </dgm:pt>
    <dgm:pt modelId="{060E3185-25BA-43D4-82F4-B6BAD590D9F0}">
      <dgm:prSet/>
      <dgm:spPr/>
      <dgm:t>
        <a:bodyPr/>
        <a:lstStyle/>
        <a:p>
          <a:pPr rtl="0"/>
          <a:r>
            <a:rPr lang="en-US" dirty="0" smtClean="0"/>
            <a:t>MUSCLES OF MASTICATION</a:t>
          </a:r>
          <a:endParaRPr lang="en-US" dirty="0"/>
        </a:p>
      </dgm:t>
    </dgm:pt>
    <dgm:pt modelId="{CFC36C69-3AFA-4EAF-8882-4369C5563E54}" type="parTrans" cxnId="{7F913E80-AF07-47B5-8A9F-B0364510944B}">
      <dgm:prSet/>
      <dgm:spPr/>
      <dgm:t>
        <a:bodyPr/>
        <a:lstStyle/>
        <a:p>
          <a:endParaRPr lang="en-US"/>
        </a:p>
      </dgm:t>
    </dgm:pt>
    <dgm:pt modelId="{BDF744D5-D3D9-4FC5-B3C8-6042C126ADA6}" type="sibTrans" cxnId="{7F913E80-AF07-47B5-8A9F-B0364510944B}">
      <dgm:prSet/>
      <dgm:spPr/>
      <dgm:t>
        <a:bodyPr/>
        <a:lstStyle/>
        <a:p>
          <a:endParaRPr lang="en-US"/>
        </a:p>
      </dgm:t>
    </dgm:pt>
    <dgm:pt modelId="{4AA79A4B-6727-4456-9D14-FB7C0086BD23}">
      <dgm:prSet/>
      <dgm:spPr/>
      <dgm:t>
        <a:bodyPr/>
        <a:lstStyle/>
        <a:p>
          <a:pPr rtl="0"/>
          <a:r>
            <a:rPr lang="en-US" dirty="0" smtClean="0"/>
            <a:t>Massetor</a:t>
          </a:r>
          <a:endParaRPr lang="en-US" dirty="0"/>
        </a:p>
      </dgm:t>
    </dgm:pt>
    <dgm:pt modelId="{70989905-C299-4297-9B14-CE3190B3E726}" type="parTrans" cxnId="{3C5A045F-9E0A-4BEF-BE76-7575D3BC042B}">
      <dgm:prSet/>
      <dgm:spPr/>
      <dgm:t>
        <a:bodyPr/>
        <a:lstStyle/>
        <a:p>
          <a:endParaRPr lang="en-US"/>
        </a:p>
      </dgm:t>
    </dgm:pt>
    <dgm:pt modelId="{36365DB4-7F89-4E3E-B2B3-24DAC69F30B9}" type="sibTrans" cxnId="{3C5A045F-9E0A-4BEF-BE76-7575D3BC042B}">
      <dgm:prSet/>
      <dgm:spPr/>
      <dgm:t>
        <a:bodyPr/>
        <a:lstStyle/>
        <a:p>
          <a:endParaRPr lang="en-US"/>
        </a:p>
      </dgm:t>
    </dgm:pt>
    <dgm:pt modelId="{0DCF8575-BE2C-4E92-87CE-99F008FE7767}">
      <dgm:prSet/>
      <dgm:spPr/>
      <dgm:t>
        <a:bodyPr/>
        <a:lstStyle/>
        <a:p>
          <a:pPr rtl="0"/>
          <a:r>
            <a:rPr lang="en-US" smtClean="0"/>
            <a:t>Temporalis</a:t>
          </a:r>
          <a:endParaRPr lang="en-US" dirty="0" smtClean="0"/>
        </a:p>
      </dgm:t>
    </dgm:pt>
    <dgm:pt modelId="{1E7200A4-4C63-4111-A706-5436352E5BF1}" type="parTrans" cxnId="{21A40FAE-C48A-4EFA-873E-A01CB67282FB}">
      <dgm:prSet/>
      <dgm:spPr/>
      <dgm:t>
        <a:bodyPr/>
        <a:lstStyle/>
        <a:p>
          <a:endParaRPr lang="en-US"/>
        </a:p>
      </dgm:t>
    </dgm:pt>
    <dgm:pt modelId="{B28566DB-E132-4FF7-B8B2-1FCC51DEE18F}" type="sibTrans" cxnId="{21A40FAE-C48A-4EFA-873E-A01CB67282FB}">
      <dgm:prSet/>
      <dgm:spPr/>
      <dgm:t>
        <a:bodyPr/>
        <a:lstStyle/>
        <a:p>
          <a:endParaRPr lang="en-US"/>
        </a:p>
      </dgm:t>
    </dgm:pt>
    <dgm:pt modelId="{D1D57436-AAA9-41F2-A024-2A466D1E1814}">
      <dgm:prSet/>
      <dgm:spPr/>
      <dgm:t>
        <a:bodyPr/>
        <a:lstStyle/>
        <a:p>
          <a:pPr rtl="0"/>
          <a:r>
            <a:rPr lang="en-US" smtClean="0"/>
            <a:t>Pterygoid</a:t>
          </a:r>
          <a:endParaRPr lang="en-US" dirty="0" smtClean="0"/>
        </a:p>
      </dgm:t>
    </dgm:pt>
    <dgm:pt modelId="{B9C3AE02-EC8B-44B6-8F34-0C42B72E94ED}" type="parTrans" cxnId="{830E6136-2BA4-4845-A078-DC7DC06B05A8}">
      <dgm:prSet/>
      <dgm:spPr/>
      <dgm:t>
        <a:bodyPr/>
        <a:lstStyle/>
        <a:p>
          <a:endParaRPr lang="en-US"/>
        </a:p>
      </dgm:t>
    </dgm:pt>
    <dgm:pt modelId="{80A13000-86D9-4682-A2F8-A3AFF4BB9B4E}" type="sibTrans" cxnId="{830E6136-2BA4-4845-A078-DC7DC06B05A8}">
      <dgm:prSet/>
      <dgm:spPr/>
      <dgm:t>
        <a:bodyPr/>
        <a:lstStyle/>
        <a:p>
          <a:endParaRPr lang="en-US"/>
        </a:p>
      </dgm:t>
    </dgm:pt>
    <dgm:pt modelId="{BA6A5E96-AB4D-476E-8474-4F35C0C4116E}">
      <dgm:prSet/>
      <dgm:spPr/>
      <dgm:t>
        <a:bodyPr/>
        <a:lstStyle/>
        <a:p>
          <a:pPr rtl="0"/>
          <a:r>
            <a:rPr lang="en-US" smtClean="0"/>
            <a:t>Buccinator </a:t>
          </a:r>
          <a:endParaRPr lang="en-US" dirty="0"/>
        </a:p>
      </dgm:t>
    </dgm:pt>
    <dgm:pt modelId="{D1DCF4A3-305A-4368-995E-7D2168159A13}" type="parTrans" cxnId="{52C223D6-07D5-45B1-BB07-5AD59D4BECBF}">
      <dgm:prSet/>
      <dgm:spPr/>
      <dgm:t>
        <a:bodyPr/>
        <a:lstStyle/>
        <a:p>
          <a:endParaRPr lang="en-US"/>
        </a:p>
      </dgm:t>
    </dgm:pt>
    <dgm:pt modelId="{67BF2C6F-6D44-406F-9EC1-BED7FC8BECA2}" type="sibTrans" cxnId="{52C223D6-07D5-45B1-BB07-5AD59D4BECBF}">
      <dgm:prSet/>
      <dgm:spPr/>
      <dgm:t>
        <a:bodyPr/>
        <a:lstStyle/>
        <a:p>
          <a:endParaRPr lang="en-US"/>
        </a:p>
      </dgm:t>
    </dgm:pt>
    <dgm:pt modelId="{CA05869D-7FA4-4781-904F-9FE3504A6DB5}" type="pres">
      <dgm:prSet presAssocID="{EBEFCB6B-837D-4EBF-B975-EC15BB33DDA5}" presName="linear" presStyleCnt="0">
        <dgm:presLayoutVars>
          <dgm:dir/>
          <dgm:resizeHandles val="exact"/>
        </dgm:presLayoutVars>
      </dgm:prSet>
      <dgm:spPr/>
      <dgm:t>
        <a:bodyPr/>
        <a:lstStyle/>
        <a:p>
          <a:endParaRPr lang="en-US"/>
        </a:p>
      </dgm:t>
    </dgm:pt>
    <dgm:pt modelId="{AE3DBC43-51CA-40CD-A2C5-A7E7315D67DC}" type="pres">
      <dgm:prSet presAssocID="{060E3185-25BA-43D4-82F4-B6BAD590D9F0}" presName="comp" presStyleCnt="0"/>
      <dgm:spPr/>
    </dgm:pt>
    <dgm:pt modelId="{4CB215D3-F849-42B7-B0CD-3977824AFB02}" type="pres">
      <dgm:prSet presAssocID="{060E3185-25BA-43D4-82F4-B6BAD590D9F0}" presName="box" presStyleLbl="node1" presStyleIdx="0" presStyleCnt="5"/>
      <dgm:spPr/>
      <dgm:t>
        <a:bodyPr/>
        <a:lstStyle/>
        <a:p>
          <a:endParaRPr lang="en-US"/>
        </a:p>
      </dgm:t>
    </dgm:pt>
    <dgm:pt modelId="{C338F4EC-145F-43EC-BA7A-9B12DBC65FDF}" type="pres">
      <dgm:prSet presAssocID="{060E3185-25BA-43D4-82F4-B6BAD590D9F0}" presName="img" presStyleLbl="fgImgPlace1" presStyleIdx="0" presStyleCnt="5"/>
      <dgm:spPr/>
    </dgm:pt>
    <dgm:pt modelId="{482B80F3-748A-4E64-A76A-A242DFE3016A}" type="pres">
      <dgm:prSet presAssocID="{060E3185-25BA-43D4-82F4-B6BAD590D9F0}" presName="text" presStyleLbl="node1" presStyleIdx="0" presStyleCnt="5">
        <dgm:presLayoutVars>
          <dgm:bulletEnabled val="1"/>
        </dgm:presLayoutVars>
      </dgm:prSet>
      <dgm:spPr/>
      <dgm:t>
        <a:bodyPr/>
        <a:lstStyle/>
        <a:p>
          <a:endParaRPr lang="en-US"/>
        </a:p>
      </dgm:t>
    </dgm:pt>
    <dgm:pt modelId="{BC8603AA-8132-4F32-B81E-498B8AE4C45B}" type="pres">
      <dgm:prSet presAssocID="{BDF744D5-D3D9-4FC5-B3C8-6042C126ADA6}" presName="spacer" presStyleCnt="0"/>
      <dgm:spPr/>
    </dgm:pt>
    <dgm:pt modelId="{C5A7E547-9577-4F80-B1B2-61A1B498BEE8}" type="pres">
      <dgm:prSet presAssocID="{4AA79A4B-6727-4456-9D14-FB7C0086BD23}" presName="comp" presStyleCnt="0"/>
      <dgm:spPr/>
    </dgm:pt>
    <dgm:pt modelId="{78A9F463-19D2-447B-8C0C-7CD1B435EB34}" type="pres">
      <dgm:prSet presAssocID="{4AA79A4B-6727-4456-9D14-FB7C0086BD23}" presName="box" presStyleLbl="node1" presStyleIdx="1" presStyleCnt="5"/>
      <dgm:spPr/>
      <dgm:t>
        <a:bodyPr/>
        <a:lstStyle/>
        <a:p>
          <a:endParaRPr lang="en-US"/>
        </a:p>
      </dgm:t>
    </dgm:pt>
    <dgm:pt modelId="{2FE5353C-418F-4AAF-9736-869805DEB6BF}" type="pres">
      <dgm:prSet presAssocID="{4AA79A4B-6727-4456-9D14-FB7C0086BD23}" presName="img" presStyleLbl="fgImgPlace1" presStyleIdx="1" presStyleCnt="5"/>
      <dgm:spPr>
        <a:blipFill rotWithShape="0">
          <a:blip xmlns:r="http://schemas.openxmlformats.org/officeDocument/2006/relationships" r:embed="rId1"/>
          <a:stretch>
            <a:fillRect/>
          </a:stretch>
        </a:blipFill>
      </dgm:spPr>
      <dgm:t>
        <a:bodyPr/>
        <a:lstStyle/>
        <a:p>
          <a:endParaRPr lang="en-US"/>
        </a:p>
      </dgm:t>
    </dgm:pt>
    <dgm:pt modelId="{7D492C16-5ACD-4196-8AA4-4FDF5A7BA466}" type="pres">
      <dgm:prSet presAssocID="{4AA79A4B-6727-4456-9D14-FB7C0086BD23}" presName="text" presStyleLbl="node1" presStyleIdx="1" presStyleCnt="5">
        <dgm:presLayoutVars>
          <dgm:bulletEnabled val="1"/>
        </dgm:presLayoutVars>
      </dgm:prSet>
      <dgm:spPr/>
      <dgm:t>
        <a:bodyPr/>
        <a:lstStyle/>
        <a:p>
          <a:endParaRPr lang="en-US"/>
        </a:p>
      </dgm:t>
    </dgm:pt>
    <dgm:pt modelId="{1B964087-B986-49EE-A22B-A4D4816B0115}" type="pres">
      <dgm:prSet presAssocID="{36365DB4-7F89-4E3E-B2B3-24DAC69F30B9}" presName="spacer" presStyleCnt="0"/>
      <dgm:spPr/>
    </dgm:pt>
    <dgm:pt modelId="{1E967F1C-A026-44B2-B739-7AAC5EDF79D5}" type="pres">
      <dgm:prSet presAssocID="{0DCF8575-BE2C-4E92-87CE-99F008FE7767}" presName="comp" presStyleCnt="0"/>
      <dgm:spPr/>
    </dgm:pt>
    <dgm:pt modelId="{EA258AA2-A657-4CC7-B001-803C88A3B0DA}" type="pres">
      <dgm:prSet presAssocID="{0DCF8575-BE2C-4E92-87CE-99F008FE7767}" presName="box" presStyleLbl="node1" presStyleIdx="2" presStyleCnt="5"/>
      <dgm:spPr/>
      <dgm:t>
        <a:bodyPr/>
        <a:lstStyle/>
        <a:p>
          <a:endParaRPr lang="en-US"/>
        </a:p>
      </dgm:t>
    </dgm:pt>
    <dgm:pt modelId="{9EE3E880-7F2E-4424-A444-EFD3F8B22902}" type="pres">
      <dgm:prSet presAssocID="{0DCF8575-BE2C-4E92-87CE-99F008FE7767}" presName="img" presStyleLbl="fgImgPlace1" presStyleIdx="2" presStyleCnt="5"/>
      <dgm:spPr>
        <a:blipFill rotWithShape="0">
          <a:blip xmlns:r="http://schemas.openxmlformats.org/officeDocument/2006/relationships" r:embed="rId2"/>
          <a:stretch>
            <a:fillRect/>
          </a:stretch>
        </a:blipFill>
      </dgm:spPr>
      <dgm:t>
        <a:bodyPr/>
        <a:lstStyle/>
        <a:p>
          <a:endParaRPr lang="en-US"/>
        </a:p>
      </dgm:t>
    </dgm:pt>
    <dgm:pt modelId="{99730760-423C-4CA9-8A00-193F709C1BBD}" type="pres">
      <dgm:prSet presAssocID="{0DCF8575-BE2C-4E92-87CE-99F008FE7767}" presName="text" presStyleLbl="node1" presStyleIdx="2" presStyleCnt="5">
        <dgm:presLayoutVars>
          <dgm:bulletEnabled val="1"/>
        </dgm:presLayoutVars>
      </dgm:prSet>
      <dgm:spPr/>
      <dgm:t>
        <a:bodyPr/>
        <a:lstStyle/>
        <a:p>
          <a:endParaRPr lang="en-US"/>
        </a:p>
      </dgm:t>
    </dgm:pt>
    <dgm:pt modelId="{5B0E8F8B-4560-4B86-AFFE-D4D20B875331}" type="pres">
      <dgm:prSet presAssocID="{B28566DB-E132-4FF7-B8B2-1FCC51DEE18F}" presName="spacer" presStyleCnt="0"/>
      <dgm:spPr/>
    </dgm:pt>
    <dgm:pt modelId="{10EC7458-0CE6-4D1F-A72B-9FCDB562FBBD}" type="pres">
      <dgm:prSet presAssocID="{D1D57436-AAA9-41F2-A024-2A466D1E1814}" presName="comp" presStyleCnt="0"/>
      <dgm:spPr/>
    </dgm:pt>
    <dgm:pt modelId="{390E7F67-4AED-451A-8842-742423D3B721}" type="pres">
      <dgm:prSet presAssocID="{D1D57436-AAA9-41F2-A024-2A466D1E1814}" presName="box" presStyleLbl="node1" presStyleIdx="3" presStyleCnt="5"/>
      <dgm:spPr/>
      <dgm:t>
        <a:bodyPr/>
        <a:lstStyle/>
        <a:p>
          <a:endParaRPr lang="en-US"/>
        </a:p>
      </dgm:t>
    </dgm:pt>
    <dgm:pt modelId="{2FC7DCA5-BAB2-4451-8816-90CA14B63F87}" type="pres">
      <dgm:prSet presAssocID="{D1D57436-AAA9-41F2-A024-2A466D1E1814}" presName="img" presStyleLbl="fgImgPlace1" presStyleIdx="3" presStyleCnt="5"/>
      <dgm:spPr/>
    </dgm:pt>
    <dgm:pt modelId="{58DF020E-2A43-428A-827B-6DDEAFAEE22D}" type="pres">
      <dgm:prSet presAssocID="{D1D57436-AAA9-41F2-A024-2A466D1E1814}" presName="text" presStyleLbl="node1" presStyleIdx="3" presStyleCnt="5">
        <dgm:presLayoutVars>
          <dgm:bulletEnabled val="1"/>
        </dgm:presLayoutVars>
      </dgm:prSet>
      <dgm:spPr/>
      <dgm:t>
        <a:bodyPr/>
        <a:lstStyle/>
        <a:p>
          <a:endParaRPr lang="en-US"/>
        </a:p>
      </dgm:t>
    </dgm:pt>
    <dgm:pt modelId="{CFD2A4A3-8486-4D87-8967-4B9B9B9755A3}" type="pres">
      <dgm:prSet presAssocID="{80A13000-86D9-4682-A2F8-A3AFF4BB9B4E}" presName="spacer" presStyleCnt="0"/>
      <dgm:spPr/>
    </dgm:pt>
    <dgm:pt modelId="{7B9CA03F-3F43-47F7-92AE-618707014F9A}" type="pres">
      <dgm:prSet presAssocID="{BA6A5E96-AB4D-476E-8474-4F35C0C4116E}" presName="comp" presStyleCnt="0"/>
      <dgm:spPr/>
    </dgm:pt>
    <dgm:pt modelId="{5E91D510-CA4E-4F27-9791-378A39D1E64E}" type="pres">
      <dgm:prSet presAssocID="{BA6A5E96-AB4D-476E-8474-4F35C0C4116E}" presName="box" presStyleLbl="node1" presStyleIdx="4" presStyleCnt="5"/>
      <dgm:spPr/>
      <dgm:t>
        <a:bodyPr/>
        <a:lstStyle/>
        <a:p>
          <a:endParaRPr lang="en-US"/>
        </a:p>
      </dgm:t>
    </dgm:pt>
    <dgm:pt modelId="{D24DF946-95BD-4E6D-9593-115DBD84A886}" type="pres">
      <dgm:prSet presAssocID="{BA6A5E96-AB4D-476E-8474-4F35C0C4116E}" presName="img" presStyleLbl="fgImgPlace1" presStyleIdx="4" presStyleCnt="5"/>
      <dgm:spPr/>
    </dgm:pt>
    <dgm:pt modelId="{A0D6402E-5575-4070-96FC-FED738F89B0D}" type="pres">
      <dgm:prSet presAssocID="{BA6A5E96-AB4D-476E-8474-4F35C0C4116E}" presName="text" presStyleLbl="node1" presStyleIdx="4" presStyleCnt="5">
        <dgm:presLayoutVars>
          <dgm:bulletEnabled val="1"/>
        </dgm:presLayoutVars>
      </dgm:prSet>
      <dgm:spPr/>
      <dgm:t>
        <a:bodyPr/>
        <a:lstStyle/>
        <a:p>
          <a:endParaRPr lang="en-US"/>
        </a:p>
      </dgm:t>
    </dgm:pt>
  </dgm:ptLst>
  <dgm:cxnLst>
    <dgm:cxn modelId="{52C223D6-07D5-45B1-BB07-5AD59D4BECBF}" srcId="{EBEFCB6B-837D-4EBF-B975-EC15BB33DDA5}" destId="{BA6A5E96-AB4D-476E-8474-4F35C0C4116E}" srcOrd="4" destOrd="0" parTransId="{D1DCF4A3-305A-4368-995E-7D2168159A13}" sibTransId="{67BF2C6F-6D44-406F-9EC1-BED7FC8BECA2}"/>
    <dgm:cxn modelId="{21E58D9B-7692-45AB-B25C-B31B4AF26A62}" type="presOf" srcId="{4AA79A4B-6727-4456-9D14-FB7C0086BD23}" destId="{7D492C16-5ACD-4196-8AA4-4FDF5A7BA466}" srcOrd="1" destOrd="0" presId="urn:microsoft.com/office/officeart/2005/8/layout/vList4"/>
    <dgm:cxn modelId="{3C5A045F-9E0A-4BEF-BE76-7575D3BC042B}" srcId="{EBEFCB6B-837D-4EBF-B975-EC15BB33DDA5}" destId="{4AA79A4B-6727-4456-9D14-FB7C0086BD23}" srcOrd="1" destOrd="0" parTransId="{70989905-C299-4297-9B14-CE3190B3E726}" sibTransId="{36365DB4-7F89-4E3E-B2B3-24DAC69F30B9}"/>
    <dgm:cxn modelId="{6B91DA50-6774-4B62-8924-3F39331E9C90}" type="presOf" srcId="{EBEFCB6B-837D-4EBF-B975-EC15BB33DDA5}" destId="{CA05869D-7FA4-4781-904F-9FE3504A6DB5}" srcOrd="0" destOrd="0" presId="urn:microsoft.com/office/officeart/2005/8/layout/vList4"/>
    <dgm:cxn modelId="{DBBAE28D-5E87-4774-BAE3-E3B798A4873B}" type="presOf" srcId="{D1D57436-AAA9-41F2-A024-2A466D1E1814}" destId="{58DF020E-2A43-428A-827B-6DDEAFAEE22D}" srcOrd="1" destOrd="0" presId="urn:microsoft.com/office/officeart/2005/8/layout/vList4"/>
    <dgm:cxn modelId="{034B8027-A61C-44A3-B12D-EC5851D836D7}" type="presOf" srcId="{4AA79A4B-6727-4456-9D14-FB7C0086BD23}" destId="{78A9F463-19D2-447B-8C0C-7CD1B435EB34}" srcOrd="0" destOrd="0" presId="urn:microsoft.com/office/officeart/2005/8/layout/vList4"/>
    <dgm:cxn modelId="{9CC22B93-0FBB-4B96-9514-B2848E3533CA}" type="presOf" srcId="{BA6A5E96-AB4D-476E-8474-4F35C0C4116E}" destId="{A0D6402E-5575-4070-96FC-FED738F89B0D}" srcOrd="1" destOrd="0" presId="urn:microsoft.com/office/officeart/2005/8/layout/vList4"/>
    <dgm:cxn modelId="{D193FC3C-D34A-4A0F-81DB-06769F952A26}" type="presOf" srcId="{D1D57436-AAA9-41F2-A024-2A466D1E1814}" destId="{390E7F67-4AED-451A-8842-742423D3B721}" srcOrd="0" destOrd="0" presId="urn:microsoft.com/office/officeart/2005/8/layout/vList4"/>
    <dgm:cxn modelId="{21A40FAE-C48A-4EFA-873E-A01CB67282FB}" srcId="{EBEFCB6B-837D-4EBF-B975-EC15BB33DDA5}" destId="{0DCF8575-BE2C-4E92-87CE-99F008FE7767}" srcOrd="2" destOrd="0" parTransId="{1E7200A4-4C63-4111-A706-5436352E5BF1}" sibTransId="{B28566DB-E132-4FF7-B8B2-1FCC51DEE18F}"/>
    <dgm:cxn modelId="{65B296CD-0E60-4874-9BDB-4B2CD792F9A8}" type="presOf" srcId="{BA6A5E96-AB4D-476E-8474-4F35C0C4116E}" destId="{5E91D510-CA4E-4F27-9791-378A39D1E64E}" srcOrd="0" destOrd="0" presId="urn:microsoft.com/office/officeart/2005/8/layout/vList4"/>
    <dgm:cxn modelId="{830E6136-2BA4-4845-A078-DC7DC06B05A8}" srcId="{EBEFCB6B-837D-4EBF-B975-EC15BB33DDA5}" destId="{D1D57436-AAA9-41F2-A024-2A466D1E1814}" srcOrd="3" destOrd="0" parTransId="{B9C3AE02-EC8B-44B6-8F34-0C42B72E94ED}" sibTransId="{80A13000-86D9-4682-A2F8-A3AFF4BB9B4E}"/>
    <dgm:cxn modelId="{297F86A3-8F97-4C8F-93D7-E4030ED3E628}" type="presOf" srcId="{060E3185-25BA-43D4-82F4-B6BAD590D9F0}" destId="{4CB215D3-F849-42B7-B0CD-3977824AFB02}" srcOrd="0" destOrd="0" presId="urn:microsoft.com/office/officeart/2005/8/layout/vList4"/>
    <dgm:cxn modelId="{83614CCA-A422-443A-9CC8-4B4710990C4A}" type="presOf" srcId="{0DCF8575-BE2C-4E92-87CE-99F008FE7767}" destId="{99730760-423C-4CA9-8A00-193F709C1BBD}" srcOrd="1" destOrd="0" presId="urn:microsoft.com/office/officeart/2005/8/layout/vList4"/>
    <dgm:cxn modelId="{DB70B74A-EA62-499C-AB19-D4F088248CF2}" type="presOf" srcId="{0DCF8575-BE2C-4E92-87CE-99F008FE7767}" destId="{EA258AA2-A657-4CC7-B001-803C88A3B0DA}" srcOrd="0" destOrd="0" presId="urn:microsoft.com/office/officeart/2005/8/layout/vList4"/>
    <dgm:cxn modelId="{D612F640-AAE6-4F8D-9921-CF7729156028}" type="presOf" srcId="{060E3185-25BA-43D4-82F4-B6BAD590D9F0}" destId="{482B80F3-748A-4E64-A76A-A242DFE3016A}" srcOrd="1" destOrd="0" presId="urn:microsoft.com/office/officeart/2005/8/layout/vList4"/>
    <dgm:cxn modelId="{7F913E80-AF07-47B5-8A9F-B0364510944B}" srcId="{EBEFCB6B-837D-4EBF-B975-EC15BB33DDA5}" destId="{060E3185-25BA-43D4-82F4-B6BAD590D9F0}" srcOrd="0" destOrd="0" parTransId="{CFC36C69-3AFA-4EAF-8882-4369C5563E54}" sibTransId="{BDF744D5-D3D9-4FC5-B3C8-6042C126ADA6}"/>
    <dgm:cxn modelId="{B198B069-07DE-42E2-AB2D-1CA8FA3BBF34}" type="presParOf" srcId="{CA05869D-7FA4-4781-904F-9FE3504A6DB5}" destId="{AE3DBC43-51CA-40CD-A2C5-A7E7315D67DC}" srcOrd="0" destOrd="0" presId="urn:microsoft.com/office/officeart/2005/8/layout/vList4"/>
    <dgm:cxn modelId="{D51280D5-7848-460F-B471-66D2E6746123}" type="presParOf" srcId="{AE3DBC43-51CA-40CD-A2C5-A7E7315D67DC}" destId="{4CB215D3-F849-42B7-B0CD-3977824AFB02}" srcOrd="0" destOrd="0" presId="urn:microsoft.com/office/officeart/2005/8/layout/vList4"/>
    <dgm:cxn modelId="{5F5D4B0C-23F2-4376-A621-CFA78484CFE3}" type="presParOf" srcId="{AE3DBC43-51CA-40CD-A2C5-A7E7315D67DC}" destId="{C338F4EC-145F-43EC-BA7A-9B12DBC65FDF}" srcOrd="1" destOrd="0" presId="urn:microsoft.com/office/officeart/2005/8/layout/vList4"/>
    <dgm:cxn modelId="{DB89AB4F-D273-493E-A0B1-C50D77629B33}" type="presParOf" srcId="{AE3DBC43-51CA-40CD-A2C5-A7E7315D67DC}" destId="{482B80F3-748A-4E64-A76A-A242DFE3016A}" srcOrd="2" destOrd="0" presId="urn:microsoft.com/office/officeart/2005/8/layout/vList4"/>
    <dgm:cxn modelId="{FF1EE04C-706F-439C-93C4-70F9A90F768F}" type="presParOf" srcId="{CA05869D-7FA4-4781-904F-9FE3504A6DB5}" destId="{BC8603AA-8132-4F32-B81E-498B8AE4C45B}" srcOrd="1" destOrd="0" presId="urn:microsoft.com/office/officeart/2005/8/layout/vList4"/>
    <dgm:cxn modelId="{20A82B09-6665-4B8F-BE85-3F8C8CCF4891}" type="presParOf" srcId="{CA05869D-7FA4-4781-904F-9FE3504A6DB5}" destId="{C5A7E547-9577-4F80-B1B2-61A1B498BEE8}" srcOrd="2" destOrd="0" presId="urn:microsoft.com/office/officeart/2005/8/layout/vList4"/>
    <dgm:cxn modelId="{BFC860D2-FB2D-42D4-912F-3F33F2C1F49F}" type="presParOf" srcId="{C5A7E547-9577-4F80-B1B2-61A1B498BEE8}" destId="{78A9F463-19D2-447B-8C0C-7CD1B435EB34}" srcOrd="0" destOrd="0" presId="urn:microsoft.com/office/officeart/2005/8/layout/vList4"/>
    <dgm:cxn modelId="{2C50EE59-E37B-4E5B-9590-518E3B45C058}" type="presParOf" srcId="{C5A7E547-9577-4F80-B1B2-61A1B498BEE8}" destId="{2FE5353C-418F-4AAF-9736-869805DEB6BF}" srcOrd="1" destOrd="0" presId="urn:microsoft.com/office/officeart/2005/8/layout/vList4"/>
    <dgm:cxn modelId="{7AE47A41-894A-4C92-B8AD-4B9BA7D70952}" type="presParOf" srcId="{C5A7E547-9577-4F80-B1B2-61A1B498BEE8}" destId="{7D492C16-5ACD-4196-8AA4-4FDF5A7BA466}" srcOrd="2" destOrd="0" presId="urn:microsoft.com/office/officeart/2005/8/layout/vList4"/>
    <dgm:cxn modelId="{7247BFE9-5B2B-4194-987E-A5CC56765B89}" type="presParOf" srcId="{CA05869D-7FA4-4781-904F-9FE3504A6DB5}" destId="{1B964087-B986-49EE-A22B-A4D4816B0115}" srcOrd="3" destOrd="0" presId="urn:microsoft.com/office/officeart/2005/8/layout/vList4"/>
    <dgm:cxn modelId="{8BFD1366-C9CD-4F4D-A508-6CF1E27C265A}" type="presParOf" srcId="{CA05869D-7FA4-4781-904F-9FE3504A6DB5}" destId="{1E967F1C-A026-44B2-B739-7AAC5EDF79D5}" srcOrd="4" destOrd="0" presId="urn:microsoft.com/office/officeart/2005/8/layout/vList4"/>
    <dgm:cxn modelId="{7BC32151-0C86-4D04-AE1D-310E3E0D2F2E}" type="presParOf" srcId="{1E967F1C-A026-44B2-B739-7AAC5EDF79D5}" destId="{EA258AA2-A657-4CC7-B001-803C88A3B0DA}" srcOrd="0" destOrd="0" presId="urn:microsoft.com/office/officeart/2005/8/layout/vList4"/>
    <dgm:cxn modelId="{7C78F8F9-5A32-4B9C-B51E-B775165B8B64}" type="presParOf" srcId="{1E967F1C-A026-44B2-B739-7AAC5EDF79D5}" destId="{9EE3E880-7F2E-4424-A444-EFD3F8B22902}" srcOrd="1" destOrd="0" presId="urn:microsoft.com/office/officeart/2005/8/layout/vList4"/>
    <dgm:cxn modelId="{481A9B61-F425-4244-9D30-04C59F2489B9}" type="presParOf" srcId="{1E967F1C-A026-44B2-B739-7AAC5EDF79D5}" destId="{99730760-423C-4CA9-8A00-193F709C1BBD}" srcOrd="2" destOrd="0" presId="urn:microsoft.com/office/officeart/2005/8/layout/vList4"/>
    <dgm:cxn modelId="{62B71E7D-105C-4652-9BBA-27F00E4CE8CA}" type="presParOf" srcId="{CA05869D-7FA4-4781-904F-9FE3504A6DB5}" destId="{5B0E8F8B-4560-4B86-AFFE-D4D20B875331}" srcOrd="5" destOrd="0" presId="urn:microsoft.com/office/officeart/2005/8/layout/vList4"/>
    <dgm:cxn modelId="{CBBF55C1-8EE9-4F7C-B4AF-ECBEFA1741FE}" type="presParOf" srcId="{CA05869D-7FA4-4781-904F-9FE3504A6DB5}" destId="{10EC7458-0CE6-4D1F-A72B-9FCDB562FBBD}" srcOrd="6" destOrd="0" presId="urn:microsoft.com/office/officeart/2005/8/layout/vList4"/>
    <dgm:cxn modelId="{653F7345-E8B2-4552-BF15-88EC132C87F8}" type="presParOf" srcId="{10EC7458-0CE6-4D1F-A72B-9FCDB562FBBD}" destId="{390E7F67-4AED-451A-8842-742423D3B721}" srcOrd="0" destOrd="0" presId="urn:microsoft.com/office/officeart/2005/8/layout/vList4"/>
    <dgm:cxn modelId="{D1E90932-E8A3-473D-BFC6-36E126215040}" type="presParOf" srcId="{10EC7458-0CE6-4D1F-A72B-9FCDB562FBBD}" destId="{2FC7DCA5-BAB2-4451-8816-90CA14B63F87}" srcOrd="1" destOrd="0" presId="urn:microsoft.com/office/officeart/2005/8/layout/vList4"/>
    <dgm:cxn modelId="{9D7B9444-08D2-4BBC-A5BA-4722E6B7DC0D}" type="presParOf" srcId="{10EC7458-0CE6-4D1F-A72B-9FCDB562FBBD}" destId="{58DF020E-2A43-428A-827B-6DDEAFAEE22D}" srcOrd="2" destOrd="0" presId="urn:microsoft.com/office/officeart/2005/8/layout/vList4"/>
    <dgm:cxn modelId="{4DCBC3BA-6829-4BA3-AFEE-E4617007A006}" type="presParOf" srcId="{CA05869D-7FA4-4781-904F-9FE3504A6DB5}" destId="{CFD2A4A3-8486-4D87-8967-4B9B9B9755A3}" srcOrd="7" destOrd="0" presId="urn:microsoft.com/office/officeart/2005/8/layout/vList4"/>
    <dgm:cxn modelId="{60CDD4A2-8B64-48AE-B334-1A7CD62CDCFE}" type="presParOf" srcId="{CA05869D-7FA4-4781-904F-9FE3504A6DB5}" destId="{7B9CA03F-3F43-47F7-92AE-618707014F9A}" srcOrd="8" destOrd="0" presId="urn:microsoft.com/office/officeart/2005/8/layout/vList4"/>
    <dgm:cxn modelId="{54F8EF81-D0CA-41FD-9ACF-470F27DC930F}" type="presParOf" srcId="{7B9CA03F-3F43-47F7-92AE-618707014F9A}" destId="{5E91D510-CA4E-4F27-9791-378A39D1E64E}" srcOrd="0" destOrd="0" presId="urn:microsoft.com/office/officeart/2005/8/layout/vList4"/>
    <dgm:cxn modelId="{14EB51D9-A888-4573-A1C7-39F68EFFF03D}" type="presParOf" srcId="{7B9CA03F-3F43-47F7-92AE-618707014F9A}" destId="{D24DF946-95BD-4E6D-9593-115DBD84A886}" srcOrd="1" destOrd="0" presId="urn:microsoft.com/office/officeart/2005/8/layout/vList4"/>
    <dgm:cxn modelId="{2531BB8C-61FF-4EE6-B794-BBA3F471FAEE}" type="presParOf" srcId="{7B9CA03F-3F43-47F7-92AE-618707014F9A}" destId="{A0D6402E-5575-4070-96FC-FED738F89B0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AC9E55-9F8A-4D22-845A-FB174A13731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183F494-26E4-440C-A9AC-9731901CDD9A}">
      <dgm:prSet custT="1"/>
      <dgm:spPr/>
      <dgm:t>
        <a:bodyPr/>
        <a:lstStyle/>
        <a:p>
          <a:pPr rtl="0"/>
          <a:r>
            <a:rPr lang="en-US" sz="4000" dirty="0" smtClean="0"/>
            <a:t>Nervous Regulation         </a:t>
          </a:r>
          <a:endParaRPr lang="en-US" sz="4000" dirty="0"/>
        </a:p>
      </dgm:t>
    </dgm:pt>
    <dgm:pt modelId="{A8273F97-4D0D-40B3-B843-DC622B1031AA}" type="parTrans" cxnId="{73E7D4D9-CBD7-4E36-88F7-718689F2D831}">
      <dgm:prSet/>
      <dgm:spPr/>
      <dgm:t>
        <a:bodyPr/>
        <a:lstStyle/>
        <a:p>
          <a:endParaRPr lang="en-US"/>
        </a:p>
      </dgm:t>
    </dgm:pt>
    <dgm:pt modelId="{934BBA7A-A7F3-4849-8D47-AB3443F8D75A}" type="sibTrans" cxnId="{73E7D4D9-CBD7-4E36-88F7-718689F2D831}">
      <dgm:prSet/>
      <dgm:spPr/>
      <dgm:t>
        <a:bodyPr/>
        <a:lstStyle/>
        <a:p>
          <a:endParaRPr lang="en-US"/>
        </a:p>
      </dgm:t>
    </dgm:pt>
    <dgm:pt modelId="{A93FEBC3-9AFC-4F77-AC0B-0F0F79DD5763}">
      <dgm:prSet custT="1"/>
      <dgm:spPr/>
      <dgm:t>
        <a:bodyPr/>
        <a:lstStyle/>
        <a:p>
          <a:pPr rtl="0"/>
          <a:r>
            <a:rPr lang="en-US" sz="2800" dirty="0" smtClean="0"/>
            <a:t>Muscles are supplied by mandibular division of 	V cranial nerve [trigeminal].</a:t>
          </a:r>
          <a:endParaRPr lang="en-US" sz="2800" dirty="0"/>
        </a:p>
      </dgm:t>
    </dgm:pt>
    <dgm:pt modelId="{163140B2-CBE0-4456-99DB-A98547E15AD1}" type="parTrans" cxnId="{12297DE9-D8E2-4713-89DB-DBDFA6C8B0CE}">
      <dgm:prSet/>
      <dgm:spPr/>
      <dgm:t>
        <a:bodyPr/>
        <a:lstStyle/>
        <a:p>
          <a:endParaRPr lang="en-US"/>
        </a:p>
      </dgm:t>
    </dgm:pt>
    <dgm:pt modelId="{69947DB8-7566-4DC4-845E-28F166AE3A07}" type="sibTrans" cxnId="{12297DE9-D8E2-4713-89DB-DBDFA6C8B0CE}">
      <dgm:prSet/>
      <dgm:spPr/>
      <dgm:t>
        <a:bodyPr/>
        <a:lstStyle/>
        <a:p>
          <a:endParaRPr lang="en-US"/>
        </a:p>
      </dgm:t>
    </dgm:pt>
    <dgm:pt modelId="{3DA17C0C-FA70-4B9C-B41F-840C764B2745}">
      <dgm:prSet custT="1"/>
      <dgm:spPr/>
      <dgm:t>
        <a:bodyPr/>
        <a:lstStyle/>
        <a:p>
          <a:pPr rtl="0"/>
          <a:r>
            <a:rPr lang="en-US" sz="4000" dirty="0" smtClean="0"/>
            <a:t>Center for mastication </a:t>
          </a:r>
          <a:endParaRPr lang="en-US" sz="4000" dirty="0"/>
        </a:p>
      </dgm:t>
    </dgm:pt>
    <dgm:pt modelId="{3B0DBA82-6043-4039-8F0E-E4A349B6BC3D}" type="parTrans" cxnId="{BE5FBB0D-6461-4685-B921-49E21D66EA95}">
      <dgm:prSet/>
      <dgm:spPr/>
      <dgm:t>
        <a:bodyPr/>
        <a:lstStyle/>
        <a:p>
          <a:endParaRPr lang="en-US"/>
        </a:p>
      </dgm:t>
    </dgm:pt>
    <dgm:pt modelId="{0DDDC882-1DD0-4DEB-8776-A740D54A18AA}" type="sibTrans" cxnId="{BE5FBB0D-6461-4685-B921-49E21D66EA95}">
      <dgm:prSet/>
      <dgm:spPr/>
      <dgm:t>
        <a:bodyPr/>
        <a:lstStyle/>
        <a:p>
          <a:endParaRPr lang="en-US"/>
        </a:p>
      </dgm:t>
    </dgm:pt>
    <dgm:pt modelId="{E6F312B5-5514-414F-B632-487121BAE8F7}">
      <dgm:prSet custT="1"/>
      <dgm:spPr/>
      <dgm:t>
        <a:bodyPr/>
        <a:lstStyle/>
        <a:p>
          <a:pPr rtl="0"/>
          <a:r>
            <a:rPr lang="en-US" sz="2800" dirty="0" smtClean="0"/>
            <a:t>Medulla and cerebral cortex</a:t>
          </a:r>
          <a:endParaRPr lang="en-US" sz="2800" dirty="0"/>
        </a:p>
      </dgm:t>
    </dgm:pt>
    <dgm:pt modelId="{54C19ECF-FCDA-45CC-A810-4D3FBA9B77E9}" type="parTrans" cxnId="{D2548ADC-2B1A-4227-B420-B562930841B1}">
      <dgm:prSet/>
      <dgm:spPr/>
      <dgm:t>
        <a:bodyPr/>
        <a:lstStyle/>
        <a:p>
          <a:endParaRPr lang="en-US"/>
        </a:p>
      </dgm:t>
    </dgm:pt>
    <dgm:pt modelId="{2E2174EE-5347-4725-ABB4-40E56658A328}" type="sibTrans" cxnId="{D2548ADC-2B1A-4227-B420-B562930841B1}">
      <dgm:prSet/>
      <dgm:spPr/>
      <dgm:t>
        <a:bodyPr/>
        <a:lstStyle/>
        <a:p>
          <a:endParaRPr lang="en-US"/>
        </a:p>
      </dgm:t>
    </dgm:pt>
    <dgm:pt modelId="{B2C1C135-5DDD-4F50-A265-573A09B2ACEB}">
      <dgm:prSet custT="1"/>
      <dgm:spPr/>
      <dgm:t>
        <a:bodyPr/>
        <a:lstStyle/>
        <a:p>
          <a:pPr rtl="0"/>
          <a:r>
            <a:rPr lang="en-US" sz="4000" dirty="0" smtClean="0"/>
            <a:t>Chewing reflex </a:t>
          </a:r>
          <a:endParaRPr lang="en-US" sz="4000" dirty="0"/>
        </a:p>
      </dgm:t>
    </dgm:pt>
    <dgm:pt modelId="{1EA17544-BFA2-420F-B060-CB9821EE8410}" type="parTrans" cxnId="{E422AD9B-57D3-4DC9-A35D-230944B9D757}">
      <dgm:prSet/>
      <dgm:spPr/>
      <dgm:t>
        <a:bodyPr/>
        <a:lstStyle/>
        <a:p>
          <a:endParaRPr lang="en-US"/>
        </a:p>
      </dgm:t>
    </dgm:pt>
    <dgm:pt modelId="{28EB80FC-E21F-408D-B176-246B01A9B250}" type="sibTrans" cxnId="{E422AD9B-57D3-4DC9-A35D-230944B9D757}">
      <dgm:prSet/>
      <dgm:spPr/>
      <dgm:t>
        <a:bodyPr/>
        <a:lstStyle/>
        <a:p>
          <a:endParaRPr lang="en-US"/>
        </a:p>
      </dgm:t>
    </dgm:pt>
    <dgm:pt modelId="{0FFAC0DC-9B40-47AB-83E1-FD90BA96F2CF}">
      <dgm:prSet custT="1"/>
      <dgm:spPr/>
      <dgm:t>
        <a:bodyPr/>
        <a:lstStyle/>
        <a:p>
          <a:pPr rtl="0"/>
          <a:r>
            <a:rPr lang="en-US" sz="2800" dirty="0" smtClean="0"/>
            <a:t>Bolus of food in mouth initiates reflex  inhibition of muscles of mastication                      </a:t>
          </a:r>
          <a:endParaRPr lang="en-US" sz="2800" dirty="0"/>
        </a:p>
      </dgm:t>
    </dgm:pt>
    <dgm:pt modelId="{D716A818-D5F4-47C0-B847-0772068ECA47}" type="parTrans" cxnId="{B5B25E57-A0CE-4D7A-831F-98003779ADAB}">
      <dgm:prSet/>
      <dgm:spPr/>
      <dgm:t>
        <a:bodyPr/>
        <a:lstStyle/>
        <a:p>
          <a:endParaRPr lang="en-US"/>
        </a:p>
      </dgm:t>
    </dgm:pt>
    <dgm:pt modelId="{95AB34EA-D1B4-4E13-AC5C-DAB76BBDBC77}" type="sibTrans" cxnId="{B5B25E57-A0CE-4D7A-831F-98003779ADAB}">
      <dgm:prSet/>
      <dgm:spPr/>
      <dgm:t>
        <a:bodyPr/>
        <a:lstStyle/>
        <a:p>
          <a:endParaRPr lang="en-US"/>
        </a:p>
      </dgm:t>
    </dgm:pt>
    <dgm:pt modelId="{ED60DCEF-0B13-4B80-B651-2DA51619914C}" type="pres">
      <dgm:prSet presAssocID="{41AC9E55-9F8A-4D22-845A-FB174A13731B}" presName="Name0" presStyleCnt="0">
        <dgm:presLayoutVars>
          <dgm:dir/>
          <dgm:animLvl val="lvl"/>
          <dgm:resizeHandles val="exact"/>
        </dgm:presLayoutVars>
      </dgm:prSet>
      <dgm:spPr/>
      <dgm:t>
        <a:bodyPr/>
        <a:lstStyle/>
        <a:p>
          <a:endParaRPr lang="en-US"/>
        </a:p>
      </dgm:t>
    </dgm:pt>
    <dgm:pt modelId="{96229951-521D-4DD0-8F45-37FDC6591468}" type="pres">
      <dgm:prSet presAssocID="{5183F494-26E4-440C-A9AC-9731901CDD9A}" presName="linNode" presStyleCnt="0"/>
      <dgm:spPr/>
    </dgm:pt>
    <dgm:pt modelId="{322CC11F-DC8D-4E88-B464-4B70FF6D119B}" type="pres">
      <dgm:prSet presAssocID="{5183F494-26E4-440C-A9AC-9731901CDD9A}" presName="parentText" presStyleLbl="node1" presStyleIdx="0" presStyleCnt="3">
        <dgm:presLayoutVars>
          <dgm:chMax val="1"/>
          <dgm:bulletEnabled val="1"/>
        </dgm:presLayoutVars>
      </dgm:prSet>
      <dgm:spPr/>
      <dgm:t>
        <a:bodyPr/>
        <a:lstStyle/>
        <a:p>
          <a:endParaRPr lang="en-US"/>
        </a:p>
      </dgm:t>
    </dgm:pt>
    <dgm:pt modelId="{807DA984-7438-4CF5-8127-00695E89CE52}" type="pres">
      <dgm:prSet presAssocID="{5183F494-26E4-440C-A9AC-9731901CDD9A}" presName="descendantText" presStyleLbl="alignAccFollowNode1" presStyleIdx="0" presStyleCnt="3" custScaleY="117046">
        <dgm:presLayoutVars>
          <dgm:bulletEnabled val="1"/>
        </dgm:presLayoutVars>
      </dgm:prSet>
      <dgm:spPr/>
      <dgm:t>
        <a:bodyPr/>
        <a:lstStyle/>
        <a:p>
          <a:endParaRPr lang="en-US"/>
        </a:p>
      </dgm:t>
    </dgm:pt>
    <dgm:pt modelId="{D2855F19-06C0-4E4E-93A5-65E5695F84A1}" type="pres">
      <dgm:prSet presAssocID="{934BBA7A-A7F3-4849-8D47-AB3443F8D75A}" presName="sp" presStyleCnt="0"/>
      <dgm:spPr/>
    </dgm:pt>
    <dgm:pt modelId="{8043BF9A-9F34-4AEE-B9A9-B2190433B1F8}" type="pres">
      <dgm:prSet presAssocID="{3DA17C0C-FA70-4B9C-B41F-840C764B2745}" presName="linNode" presStyleCnt="0"/>
      <dgm:spPr/>
    </dgm:pt>
    <dgm:pt modelId="{8EFCE886-3A83-4C4C-9764-EA73BE1D1D57}" type="pres">
      <dgm:prSet presAssocID="{3DA17C0C-FA70-4B9C-B41F-840C764B2745}" presName="parentText" presStyleLbl="node1" presStyleIdx="1" presStyleCnt="3">
        <dgm:presLayoutVars>
          <dgm:chMax val="1"/>
          <dgm:bulletEnabled val="1"/>
        </dgm:presLayoutVars>
      </dgm:prSet>
      <dgm:spPr/>
      <dgm:t>
        <a:bodyPr/>
        <a:lstStyle/>
        <a:p>
          <a:endParaRPr lang="en-US"/>
        </a:p>
      </dgm:t>
    </dgm:pt>
    <dgm:pt modelId="{7BA14AF5-011B-45DF-BBA1-447FA6FC6867}" type="pres">
      <dgm:prSet presAssocID="{3DA17C0C-FA70-4B9C-B41F-840C764B2745}" presName="descendantText" presStyleLbl="alignAccFollowNode1" presStyleIdx="1" presStyleCnt="3">
        <dgm:presLayoutVars>
          <dgm:bulletEnabled val="1"/>
        </dgm:presLayoutVars>
      </dgm:prSet>
      <dgm:spPr/>
      <dgm:t>
        <a:bodyPr/>
        <a:lstStyle/>
        <a:p>
          <a:endParaRPr lang="en-US"/>
        </a:p>
      </dgm:t>
    </dgm:pt>
    <dgm:pt modelId="{A0C3C1F2-1EB9-444A-90F2-D4EBA430C7B9}" type="pres">
      <dgm:prSet presAssocID="{0DDDC882-1DD0-4DEB-8776-A740D54A18AA}" presName="sp" presStyleCnt="0"/>
      <dgm:spPr/>
    </dgm:pt>
    <dgm:pt modelId="{FDB724D4-B6F9-4624-9846-373626B31BF0}" type="pres">
      <dgm:prSet presAssocID="{B2C1C135-5DDD-4F50-A265-573A09B2ACEB}" presName="linNode" presStyleCnt="0"/>
      <dgm:spPr/>
    </dgm:pt>
    <dgm:pt modelId="{43B50FBE-3E74-4448-AA41-9DE243AE1B2E}" type="pres">
      <dgm:prSet presAssocID="{B2C1C135-5DDD-4F50-A265-573A09B2ACEB}" presName="parentText" presStyleLbl="node1" presStyleIdx="2" presStyleCnt="3">
        <dgm:presLayoutVars>
          <dgm:chMax val="1"/>
          <dgm:bulletEnabled val="1"/>
        </dgm:presLayoutVars>
      </dgm:prSet>
      <dgm:spPr/>
      <dgm:t>
        <a:bodyPr/>
        <a:lstStyle/>
        <a:p>
          <a:endParaRPr lang="en-US"/>
        </a:p>
      </dgm:t>
    </dgm:pt>
    <dgm:pt modelId="{3FE4D219-0716-46DC-ABF3-014F8075C708}" type="pres">
      <dgm:prSet presAssocID="{B2C1C135-5DDD-4F50-A265-573A09B2ACEB}" presName="descendantText" presStyleLbl="alignAccFollowNode1" presStyleIdx="2" presStyleCnt="3">
        <dgm:presLayoutVars>
          <dgm:bulletEnabled val="1"/>
        </dgm:presLayoutVars>
      </dgm:prSet>
      <dgm:spPr/>
      <dgm:t>
        <a:bodyPr/>
        <a:lstStyle/>
        <a:p>
          <a:endParaRPr lang="en-US"/>
        </a:p>
      </dgm:t>
    </dgm:pt>
  </dgm:ptLst>
  <dgm:cxnLst>
    <dgm:cxn modelId="{0FFE9C26-D1D3-40EE-8257-1C792D659BE7}" type="presOf" srcId="{41AC9E55-9F8A-4D22-845A-FB174A13731B}" destId="{ED60DCEF-0B13-4B80-B651-2DA51619914C}" srcOrd="0" destOrd="0" presId="urn:microsoft.com/office/officeart/2005/8/layout/vList5"/>
    <dgm:cxn modelId="{B5B25E57-A0CE-4D7A-831F-98003779ADAB}" srcId="{B2C1C135-5DDD-4F50-A265-573A09B2ACEB}" destId="{0FFAC0DC-9B40-47AB-83E1-FD90BA96F2CF}" srcOrd="0" destOrd="0" parTransId="{D716A818-D5F4-47C0-B847-0772068ECA47}" sibTransId="{95AB34EA-D1B4-4E13-AC5C-DAB76BBDBC77}"/>
    <dgm:cxn modelId="{12297DE9-D8E2-4713-89DB-DBDFA6C8B0CE}" srcId="{5183F494-26E4-440C-A9AC-9731901CDD9A}" destId="{A93FEBC3-9AFC-4F77-AC0B-0F0F79DD5763}" srcOrd="0" destOrd="0" parTransId="{163140B2-CBE0-4456-99DB-A98547E15AD1}" sibTransId="{69947DB8-7566-4DC4-845E-28F166AE3A07}"/>
    <dgm:cxn modelId="{BE5FBB0D-6461-4685-B921-49E21D66EA95}" srcId="{41AC9E55-9F8A-4D22-845A-FB174A13731B}" destId="{3DA17C0C-FA70-4B9C-B41F-840C764B2745}" srcOrd="1" destOrd="0" parTransId="{3B0DBA82-6043-4039-8F0E-E4A349B6BC3D}" sibTransId="{0DDDC882-1DD0-4DEB-8776-A740D54A18AA}"/>
    <dgm:cxn modelId="{73E7D4D9-CBD7-4E36-88F7-718689F2D831}" srcId="{41AC9E55-9F8A-4D22-845A-FB174A13731B}" destId="{5183F494-26E4-440C-A9AC-9731901CDD9A}" srcOrd="0" destOrd="0" parTransId="{A8273F97-4D0D-40B3-B843-DC622B1031AA}" sibTransId="{934BBA7A-A7F3-4849-8D47-AB3443F8D75A}"/>
    <dgm:cxn modelId="{A3DEB775-144B-4D56-B98E-E701012F226D}" type="presOf" srcId="{3DA17C0C-FA70-4B9C-B41F-840C764B2745}" destId="{8EFCE886-3A83-4C4C-9764-EA73BE1D1D57}" srcOrd="0" destOrd="0" presId="urn:microsoft.com/office/officeart/2005/8/layout/vList5"/>
    <dgm:cxn modelId="{E422AD9B-57D3-4DC9-A35D-230944B9D757}" srcId="{41AC9E55-9F8A-4D22-845A-FB174A13731B}" destId="{B2C1C135-5DDD-4F50-A265-573A09B2ACEB}" srcOrd="2" destOrd="0" parTransId="{1EA17544-BFA2-420F-B060-CB9821EE8410}" sibTransId="{28EB80FC-E21F-408D-B176-246B01A9B250}"/>
    <dgm:cxn modelId="{314B7BFF-501A-4088-B569-2DC82E7C4034}" type="presOf" srcId="{5183F494-26E4-440C-A9AC-9731901CDD9A}" destId="{322CC11F-DC8D-4E88-B464-4B70FF6D119B}" srcOrd="0" destOrd="0" presId="urn:microsoft.com/office/officeart/2005/8/layout/vList5"/>
    <dgm:cxn modelId="{A3CE8FD6-924D-4A83-93D0-2B38FCC3A017}" type="presOf" srcId="{0FFAC0DC-9B40-47AB-83E1-FD90BA96F2CF}" destId="{3FE4D219-0716-46DC-ABF3-014F8075C708}" srcOrd="0" destOrd="0" presId="urn:microsoft.com/office/officeart/2005/8/layout/vList5"/>
    <dgm:cxn modelId="{D2548ADC-2B1A-4227-B420-B562930841B1}" srcId="{3DA17C0C-FA70-4B9C-B41F-840C764B2745}" destId="{E6F312B5-5514-414F-B632-487121BAE8F7}" srcOrd="0" destOrd="0" parTransId="{54C19ECF-FCDA-45CC-A810-4D3FBA9B77E9}" sibTransId="{2E2174EE-5347-4725-ABB4-40E56658A328}"/>
    <dgm:cxn modelId="{15EC6A65-1D74-45C4-ADCA-09633D45E5B2}" type="presOf" srcId="{E6F312B5-5514-414F-B632-487121BAE8F7}" destId="{7BA14AF5-011B-45DF-BBA1-447FA6FC6867}" srcOrd="0" destOrd="0" presId="urn:microsoft.com/office/officeart/2005/8/layout/vList5"/>
    <dgm:cxn modelId="{2219BD4D-4B90-452E-9FB7-9B9852E5D3B1}" type="presOf" srcId="{A93FEBC3-9AFC-4F77-AC0B-0F0F79DD5763}" destId="{807DA984-7438-4CF5-8127-00695E89CE52}" srcOrd="0" destOrd="0" presId="urn:microsoft.com/office/officeart/2005/8/layout/vList5"/>
    <dgm:cxn modelId="{6123850D-1459-42A1-99DB-3F812BA535EE}" type="presOf" srcId="{B2C1C135-5DDD-4F50-A265-573A09B2ACEB}" destId="{43B50FBE-3E74-4448-AA41-9DE243AE1B2E}" srcOrd="0" destOrd="0" presId="urn:microsoft.com/office/officeart/2005/8/layout/vList5"/>
    <dgm:cxn modelId="{DBAB9D57-A91F-4DFC-9516-A7F712C075AA}" type="presParOf" srcId="{ED60DCEF-0B13-4B80-B651-2DA51619914C}" destId="{96229951-521D-4DD0-8F45-37FDC6591468}" srcOrd="0" destOrd="0" presId="urn:microsoft.com/office/officeart/2005/8/layout/vList5"/>
    <dgm:cxn modelId="{90FB5065-6787-4A3A-BCC4-3111574571E8}" type="presParOf" srcId="{96229951-521D-4DD0-8F45-37FDC6591468}" destId="{322CC11F-DC8D-4E88-B464-4B70FF6D119B}" srcOrd="0" destOrd="0" presId="urn:microsoft.com/office/officeart/2005/8/layout/vList5"/>
    <dgm:cxn modelId="{CF41E987-ADEF-4BC9-BF1A-CB123C66D170}" type="presParOf" srcId="{96229951-521D-4DD0-8F45-37FDC6591468}" destId="{807DA984-7438-4CF5-8127-00695E89CE52}" srcOrd="1" destOrd="0" presId="urn:microsoft.com/office/officeart/2005/8/layout/vList5"/>
    <dgm:cxn modelId="{880FCF24-77BA-42EF-83AB-2B69FD1D0C42}" type="presParOf" srcId="{ED60DCEF-0B13-4B80-B651-2DA51619914C}" destId="{D2855F19-06C0-4E4E-93A5-65E5695F84A1}" srcOrd="1" destOrd="0" presId="urn:microsoft.com/office/officeart/2005/8/layout/vList5"/>
    <dgm:cxn modelId="{66EF646C-B9D2-4415-8FDA-54D7DEC9D7F0}" type="presParOf" srcId="{ED60DCEF-0B13-4B80-B651-2DA51619914C}" destId="{8043BF9A-9F34-4AEE-B9A9-B2190433B1F8}" srcOrd="2" destOrd="0" presId="urn:microsoft.com/office/officeart/2005/8/layout/vList5"/>
    <dgm:cxn modelId="{3F439AFA-A8BB-4F20-8235-7D952FA43AE8}" type="presParOf" srcId="{8043BF9A-9F34-4AEE-B9A9-B2190433B1F8}" destId="{8EFCE886-3A83-4C4C-9764-EA73BE1D1D57}" srcOrd="0" destOrd="0" presId="urn:microsoft.com/office/officeart/2005/8/layout/vList5"/>
    <dgm:cxn modelId="{6D6FD968-4698-4674-9EC1-759FB42C407F}" type="presParOf" srcId="{8043BF9A-9F34-4AEE-B9A9-B2190433B1F8}" destId="{7BA14AF5-011B-45DF-BBA1-447FA6FC6867}" srcOrd="1" destOrd="0" presId="urn:microsoft.com/office/officeart/2005/8/layout/vList5"/>
    <dgm:cxn modelId="{CB75651A-039F-4E1D-A075-A6F1BBFC871D}" type="presParOf" srcId="{ED60DCEF-0B13-4B80-B651-2DA51619914C}" destId="{A0C3C1F2-1EB9-444A-90F2-D4EBA430C7B9}" srcOrd="3" destOrd="0" presId="urn:microsoft.com/office/officeart/2005/8/layout/vList5"/>
    <dgm:cxn modelId="{6A0DDC35-751A-4923-8866-296E144D12AB}" type="presParOf" srcId="{ED60DCEF-0B13-4B80-B651-2DA51619914C}" destId="{FDB724D4-B6F9-4624-9846-373626B31BF0}" srcOrd="4" destOrd="0" presId="urn:microsoft.com/office/officeart/2005/8/layout/vList5"/>
    <dgm:cxn modelId="{72C6ED3E-077C-4532-BDC3-E0BD6FFA4400}" type="presParOf" srcId="{FDB724D4-B6F9-4624-9846-373626B31BF0}" destId="{43B50FBE-3E74-4448-AA41-9DE243AE1B2E}" srcOrd="0" destOrd="0" presId="urn:microsoft.com/office/officeart/2005/8/layout/vList5"/>
    <dgm:cxn modelId="{C4882962-618E-4868-A434-2910D33EEFB1}" type="presParOf" srcId="{FDB724D4-B6F9-4624-9846-373626B31BF0}" destId="{3FE4D219-0716-46DC-ABF3-014F8075C70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640FD-9203-44C8-B482-C71134BA1EFD}">
      <dsp:nvSpPr>
        <dsp:cNvPr id="0" name=""/>
        <dsp:cNvSpPr/>
      </dsp:nvSpPr>
      <dsp:spPr>
        <a:xfrm rot="5400000">
          <a:off x="5042165" y="-1663434"/>
          <a:ext cx="2040612" cy="570585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Movements that propel onwards and propels the food mass </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eg:- peristalsis, anti-peristalsis, and mass peristalsis.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Present in every part of GIT but not the stationary movements.  </a:t>
          </a:r>
          <a:endParaRPr lang="en-US" sz="2400" kern="1200" dirty="0"/>
        </a:p>
      </dsp:txBody>
      <dsp:txXfrm rot="-5400000">
        <a:off x="3209543" y="268802"/>
        <a:ext cx="5606242" cy="1841384"/>
      </dsp:txXfrm>
    </dsp:sp>
    <dsp:sp modelId="{0BE4FDDF-DB67-495F-A0C9-04F2C31958BC}">
      <dsp:nvSpPr>
        <dsp:cNvPr id="0" name=""/>
        <dsp:cNvSpPr/>
      </dsp:nvSpPr>
      <dsp:spPr>
        <a:xfrm>
          <a:off x="0" y="59"/>
          <a:ext cx="3209544" cy="23788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solidFill>
                <a:srgbClr val="FF0000"/>
              </a:solidFill>
            </a:rPr>
            <a:t>A</a:t>
          </a:r>
          <a:r>
            <a:rPr lang="en-US" sz="3200" kern="1200" dirty="0" smtClean="0"/>
            <a:t>) Translatory     movements </a:t>
          </a:r>
          <a:r>
            <a:rPr lang="en-US" sz="4000" kern="1200" dirty="0" smtClean="0"/>
            <a:t>: </a:t>
          </a:r>
          <a:endParaRPr lang="en-US" sz="4000" kern="1200" dirty="0"/>
        </a:p>
      </dsp:txBody>
      <dsp:txXfrm>
        <a:off x="116127" y="116186"/>
        <a:ext cx="2977290" cy="2146614"/>
      </dsp:txXfrm>
    </dsp:sp>
    <dsp:sp modelId="{A32BD91A-FC26-4FF2-B158-0923E83C36EB}">
      <dsp:nvSpPr>
        <dsp:cNvPr id="0" name=""/>
        <dsp:cNvSpPr/>
      </dsp:nvSpPr>
      <dsp:spPr>
        <a:xfrm rot="5400000">
          <a:off x="5110924" y="834378"/>
          <a:ext cx="1903094" cy="5705856"/>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Movements remain localized and do not move onwards.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eg:- segmentation, tonic contraction             </a:t>
          </a:r>
          <a:endParaRPr lang="en-US" sz="2400" kern="1200" dirty="0"/>
        </a:p>
      </dsp:txBody>
      <dsp:txXfrm rot="-5400000">
        <a:off x="3209544" y="2828660"/>
        <a:ext cx="5612955" cy="1717292"/>
      </dsp:txXfrm>
    </dsp:sp>
    <dsp:sp modelId="{983A469F-02A2-4AA7-A3EC-87BCA1CB9F5B}">
      <dsp:nvSpPr>
        <dsp:cNvPr id="0" name=""/>
        <dsp:cNvSpPr/>
      </dsp:nvSpPr>
      <dsp:spPr>
        <a:xfrm>
          <a:off x="0" y="2497871"/>
          <a:ext cx="3209544" cy="237886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en-US" sz="3200" kern="1200" dirty="0" smtClean="0">
              <a:solidFill>
                <a:srgbClr val="FF0000"/>
              </a:solidFill>
            </a:rPr>
            <a:t>B</a:t>
          </a:r>
          <a:r>
            <a:rPr lang="en-US" sz="3200" kern="1200" dirty="0" smtClean="0"/>
            <a:t>) Stationary movements </a:t>
          </a:r>
          <a:r>
            <a:rPr lang="en-US" sz="4000" kern="1200" dirty="0" smtClean="0"/>
            <a:t>:</a:t>
          </a:r>
          <a:endParaRPr lang="en-US" sz="4000" kern="1200" dirty="0"/>
        </a:p>
      </dsp:txBody>
      <dsp:txXfrm>
        <a:off x="116127" y="2613998"/>
        <a:ext cx="2977290" cy="21466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2130E-7F2C-407D-B372-944FF9AC9669}">
      <dsp:nvSpPr>
        <dsp:cNvPr id="0" name=""/>
        <dsp:cNvSpPr/>
      </dsp:nvSpPr>
      <dsp:spPr>
        <a:xfrm>
          <a:off x="3189286" y="-106076"/>
          <a:ext cx="1313408" cy="1313408"/>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Food in mouth</a:t>
          </a:r>
          <a:endParaRPr lang="en-US" sz="2200" kern="1200" dirty="0"/>
        </a:p>
      </dsp:txBody>
      <dsp:txXfrm>
        <a:off x="3381630" y="86268"/>
        <a:ext cx="928720" cy="928720"/>
      </dsp:txXfrm>
    </dsp:sp>
    <dsp:sp modelId="{8921AF97-B5FC-495A-AEDE-D81E541F8435}">
      <dsp:nvSpPr>
        <dsp:cNvPr id="0" name=""/>
        <dsp:cNvSpPr/>
      </dsp:nvSpPr>
      <dsp:spPr>
        <a:xfrm rot="1542857">
          <a:off x="4504999" y="696323"/>
          <a:ext cx="207532" cy="4432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4508082" y="771471"/>
        <a:ext cx="145272" cy="265965"/>
      </dsp:txXfrm>
    </dsp:sp>
    <dsp:sp modelId="{D40F429B-EFC4-46E3-AC69-39541A09E345}">
      <dsp:nvSpPr>
        <dsp:cNvPr id="0" name=""/>
        <dsp:cNvSpPr/>
      </dsp:nvSpPr>
      <dsp:spPr>
        <a:xfrm>
          <a:off x="4657486" y="614683"/>
          <a:ext cx="1931064" cy="1583431"/>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Inhibition of muscles of mastication</a:t>
          </a:r>
          <a:endParaRPr lang="en-US" sz="2200" kern="1200" dirty="0"/>
        </a:p>
      </dsp:txBody>
      <dsp:txXfrm>
        <a:off x="4940284" y="846571"/>
        <a:ext cx="1365468" cy="1119655"/>
      </dsp:txXfrm>
    </dsp:sp>
    <dsp:sp modelId="{ED045366-BC1E-4877-8D55-F6DE8673A8FA}">
      <dsp:nvSpPr>
        <dsp:cNvPr id="0" name=""/>
        <dsp:cNvSpPr/>
      </dsp:nvSpPr>
      <dsp:spPr>
        <a:xfrm rot="4628571">
          <a:off x="5739313" y="2147570"/>
          <a:ext cx="206920" cy="4432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763444" y="2205965"/>
        <a:ext cx="144844" cy="265965"/>
      </dsp:txXfrm>
    </dsp:sp>
    <dsp:sp modelId="{9C16DDD0-431F-4DFC-8422-B51586700A48}">
      <dsp:nvSpPr>
        <dsp:cNvPr id="0" name=""/>
        <dsp:cNvSpPr/>
      </dsp:nvSpPr>
      <dsp:spPr>
        <a:xfrm>
          <a:off x="5229687" y="2547882"/>
          <a:ext cx="1664442" cy="1562837"/>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Dropping of lower jaw</a:t>
          </a:r>
          <a:endParaRPr lang="en-US" sz="2200" kern="1200" dirty="0"/>
        </a:p>
      </dsp:txBody>
      <dsp:txXfrm>
        <a:off x="5473439" y="2776754"/>
        <a:ext cx="1176938" cy="1105093"/>
      </dsp:txXfrm>
    </dsp:sp>
    <dsp:sp modelId="{29B198C0-D7C2-4BAE-8BB0-0E9569312AA2}">
      <dsp:nvSpPr>
        <dsp:cNvPr id="0" name=""/>
        <dsp:cNvSpPr/>
      </dsp:nvSpPr>
      <dsp:spPr>
        <a:xfrm rot="7714286">
          <a:off x="5409321" y="3835924"/>
          <a:ext cx="143635" cy="4432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5444299" y="3907734"/>
        <a:ext cx="100545" cy="265965"/>
      </dsp:txXfrm>
    </dsp:sp>
    <dsp:sp modelId="{F31958C2-9E82-4261-B64E-76959E8CCF40}">
      <dsp:nvSpPr>
        <dsp:cNvPr id="0" name=""/>
        <dsp:cNvSpPr/>
      </dsp:nvSpPr>
      <dsp:spPr>
        <a:xfrm>
          <a:off x="3881279" y="3997820"/>
          <a:ext cx="1901775" cy="1747056"/>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Initiates stretch reflex in jaw muscles</a:t>
          </a:r>
          <a:endParaRPr lang="en-US" sz="2200" kern="1200" dirty="0"/>
        </a:p>
      </dsp:txBody>
      <dsp:txXfrm>
        <a:off x="4159788" y="4253670"/>
        <a:ext cx="1344757" cy="1235356"/>
      </dsp:txXfrm>
    </dsp:sp>
    <dsp:sp modelId="{4FC5F6BD-BCE8-45E3-A53F-F0266CAABB18}">
      <dsp:nvSpPr>
        <dsp:cNvPr id="0" name=""/>
        <dsp:cNvSpPr/>
      </dsp:nvSpPr>
      <dsp:spPr>
        <a:xfrm rot="10800000">
          <a:off x="3821943" y="4649710"/>
          <a:ext cx="41930" cy="4432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834522" y="4738365"/>
        <a:ext cx="29351" cy="265965"/>
      </dsp:txXfrm>
    </dsp:sp>
    <dsp:sp modelId="{E63C41E0-A9FF-44F5-9FC9-183C0545AA46}">
      <dsp:nvSpPr>
        <dsp:cNvPr id="0" name=""/>
        <dsp:cNvSpPr/>
      </dsp:nvSpPr>
      <dsp:spPr>
        <a:xfrm>
          <a:off x="1917463" y="4156505"/>
          <a:ext cx="1884701" cy="1429684"/>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Rebound contraction</a:t>
          </a:r>
          <a:endParaRPr lang="en-US" sz="2200" kern="1200" dirty="0"/>
        </a:p>
      </dsp:txBody>
      <dsp:txXfrm>
        <a:off x="2193471" y="4365877"/>
        <a:ext cx="1332685" cy="1010940"/>
      </dsp:txXfrm>
    </dsp:sp>
    <dsp:sp modelId="{8B84FB01-C75F-422D-BD72-363DE96D87A6}">
      <dsp:nvSpPr>
        <dsp:cNvPr id="0" name=""/>
        <dsp:cNvSpPr/>
      </dsp:nvSpPr>
      <dsp:spPr>
        <a:xfrm rot="13885714">
          <a:off x="2171789" y="3904240"/>
          <a:ext cx="187064" cy="4432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2217343" y="4014833"/>
        <a:ext cx="130945" cy="265965"/>
      </dsp:txXfrm>
    </dsp:sp>
    <dsp:sp modelId="{52C16E9B-744B-4BC9-A62F-512DF086E852}">
      <dsp:nvSpPr>
        <dsp:cNvPr id="0" name=""/>
        <dsp:cNvSpPr/>
      </dsp:nvSpPr>
      <dsp:spPr>
        <a:xfrm>
          <a:off x="725870" y="2527846"/>
          <a:ext cx="1808405" cy="1602909"/>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Raises the jaw, closure of mouth</a:t>
          </a:r>
          <a:endParaRPr lang="en-US" sz="2200" kern="1200" dirty="0"/>
        </a:p>
      </dsp:txBody>
      <dsp:txXfrm>
        <a:off x="990705" y="2762587"/>
        <a:ext cx="1278735" cy="1133427"/>
      </dsp:txXfrm>
    </dsp:sp>
    <dsp:sp modelId="{4C68D73C-35A3-40E6-B86A-6ABA61608898}">
      <dsp:nvSpPr>
        <dsp:cNvPr id="0" name=""/>
        <dsp:cNvSpPr/>
      </dsp:nvSpPr>
      <dsp:spPr>
        <a:xfrm rot="16971429">
          <a:off x="1764133" y="2185957"/>
          <a:ext cx="152626" cy="4432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1781933" y="2296932"/>
        <a:ext cx="106838" cy="265965"/>
      </dsp:txXfrm>
    </dsp:sp>
    <dsp:sp modelId="{597BA3F7-3DD1-4B71-981B-712C10806C26}">
      <dsp:nvSpPr>
        <dsp:cNvPr id="0" name=""/>
        <dsp:cNvSpPr/>
      </dsp:nvSpPr>
      <dsp:spPr>
        <a:xfrm>
          <a:off x="1031455" y="534165"/>
          <a:ext cx="2075014" cy="1744468"/>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Compresses the bolus against mouth</a:t>
          </a:r>
          <a:endParaRPr lang="en-US" sz="2200" kern="1200" dirty="0"/>
        </a:p>
      </dsp:txBody>
      <dsp:txXfrm>
        <a:off x="1335334" y="789636"/>
        <a:ext cx="1467256" cy="1233526"/>
      </dsp:txXfrm>
    </dsp:sp>
    <dsp:sp modelId="{08C7A150-CE31-489D-AD9E-862CA5E6D639}">
      <dsp:nvSpPr>
        <dsp:cNvPr id="0" name=""/>
        <dsp:cNvSpPr/>
      </dsp:nvSpPr>
      <dsp:spPr>
        <a:xfrm rot="20057143">
          <a:off x="3023645" y="684629"/>
          <a:ext cx="167706" cy="443275"/>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3026136" y="784199"/>
        <a:ext cx="117394" cy="2659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C85E5-ECD0-4857-AF0A-256824EBC191}">
      <dsp:nvSpPr>
        <dsp:cNvPr id="0" name=""/>
        <dsp:cNvSpPr/>
      </dsp:nvSpPr>
      <dsp:spPr>
        <a:xfrm>
          <a:off x="0" y="0"/>
          <a:ext cx="8153400" cy="449580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lvl="0" algn="ctr" defTabSz="2044700" rtl="0">
            <a:lnSpc>
              <a:spcPct val="90000"/>
            </a:lnSpc>
            <a:spcBef>
              <a:spcPct val="0"/>
            </a:spcBef>
            <a:spcAft>
              <a:spcPct val="35000"/>
            </a:spcAft>
          </a:pPr>
          <a:r>
            <a:rPr lang="en-US" sz="4600" kern="1200" dirty="0" smtClean="0"/>
            <a:t>DEGLUTITION (SWALLOWING)</a:t>
          </a:r>
          <a:endParaRPr lang="en-US" sz="4600" kern="1200" dirty="0"/>
        </a:p>
      </dsp:txBody>
      <dsp:txXfrm>
        <a:off x="0" y="1798320"/>
        <a:ext cx="8153400" cy="1798320"/>
      </dsp:txXfrm>
    </dsp:sp>
    <dsp:sp modelId="{6CC58E33-B34E-49A8-A24A-18B2B5AF26C9}">
      <dsp:nvSpPr>
        <dsp:cNvPr id="0" name=""/>
        <dsp:cNvSpPr/>
      </dsp:nvSpPr>
      <dsp:spPr>
        <a:xfrm>
          <a:off x="3328149" y="269748"/>
          <a:ext cx="1497101" cy="1497101"/>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A53439-7DD9-425D-A049-1AC30E5DC1FA}">
      <dsp:nvSpPr>
        <dsp:cNvPr id="0" name=""/>
        <dsp:cNvSpPr/>
      </dsp:nvSpPr>
      <dsp:spPr>
        <a:xfrm>
          <a:off x="326135" y="3596640"/>
          <a:ext cx="7501128" cy="674370"/>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9E110-17EE-4A0F-9709-510CD5EFB060}">
      <dsp:nvSpPr>
        <dsp:cNvPr id="0" name=""/>
        <dsp:cNvSpPr/>
      </dsp:nvSpPr>
      <dsp:spPr>
        <a:xfrm>
          <a:off x="1431065" y="0"/>
          <a:ext cx="4191000" cy="419100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2346EF-C63F-4254-A407-EB3EEB989E2B}">
      <dsp:nvSpPr>
        <dsp:cNvPr id="0" name=""/>
        <dsp:cNvSpPr/>
      </dsp:nvSpPr>
      <dsp:spPr>
        <a:xfrm>
          <a:off x="3328370" y="218997"/>
          <a:ext cx="3572967" cy="1058735"/>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solidFill>
                <a:srgbClr val="00B050"/>
              </a:solidFill>
            </a:rPr>
            <a:t>ORAL STAGE </a:t>
          </a:r>
          <a:r>
            <a:rPr lang="en-US" sz="2200" kern="1200" dirty="0" smtClean="0"/>
            <a:t>– Food from mouth enter pharynx </a:t>
          </a:r>
          <a:endParaRPr lang="en-US" sz="2200" kern="1200" dirty="0"/>
        </a:p>
      </dsp:txBody>
      <dsp:txXfrm>
        <a:off x="3380053" y="270680"/>
        <a:ext cx="3469601" cy="955369"/>
      </dsp:txXfrm>
    </dsp:sp>
    <dsp:sp modelId="{8EDF2A81-99BD-428C-9A10-04E95002B921}">
      <dsp:nvSpPr>
        <dsp:cNvPr id="0" name=""/>
        <dsp:cNvSpPr/>
      </dsp:nvSpPr>
      <dsp:spPr>
        <a:xfrm>
          <a:off x="3259885" y="1420664"/>
          <a:ext cx="3667386" cy="96425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0070C0"/>
              </a:solidFill>
            </a:rPr>
            <a:t>PHARYNGEAL STAGE </a:t>
          </a:r>
          <a:r>
            <a:rPr lang="en-US" sz="2400" kern="1200" dirty="0" smtClean="0"/>
            <a:t>– Pharynx to esophagus</a:t>
          </a:r>
          <a:endParaRPr lang="en-US" sz="2400" kern="1200" dirty="0"/>
        </a:p>
      </dsp:txBody>
      <dsp:txXfrm>
        <a:off x="3306956" y="1467735"/>
        <a:ext cx="3573244" cy="870115"/>
      </dsp:txXfrm>
    </dsp:sp>
    <dsp:sp modelId="{D6C78822-4CC2-4B9F-8CBF-52E8553EDE1C}">
      <dsp:nvSpPr>
        <dsp:cNvPr id="0" name=""/>
        <dsp:cNvSpPr/>
      </dsp:nvSpPr>
      <dsp:spPr>
        <a:xfrm>
          <a:off x="3280261" y="2518326"/>
          <a:ext cx="3612740" cy="96425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solidFill>
                <a:srgbClr val="7030A0"/>
              </a:solidFill>
            </a:rPr>
            <a:t>OESOPHAGEAL STAGE </a:t>
          </a:r>
          <a:r>
            <a:rPr lang="en-US" sz="2000" kern="1200" dirty="0" smtClean="0"/>
            <a:t>—</a:t>
          </a:r>
        </a:p>
        <a:p>
          <a:pPr lvl="0" algn="ctr" defTabSz="1066800" rtl="0">
            <a:lnSpc>
              <a:spcPct val="90000"/>
            </a:lnSpc>
            <a:spcBef>
              <a:spcPct val="0"/>
            </a:spcBef>
            <a:spcAft>
              <a:spcPct val="35000"/>
            </a:spcAft>
          </a:pPr>
          <a:r>
            <a:rPr lang="en-US" sz="2400" kern="1200" dirty="0" smtClean="0"/>
            <a:t> Esophagus to stomach </a:t>
          </a:r>
          <a:endParaRPr lang="en-US" sz="2400" kern="1200" dirty="0"/>
        </a:p>
      </dsp:txBody>
      <dsp:txXfrm>
        <a:off x="3327332" y="2565397"/>
        <a:ext cx="3518598" cy="8701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8E146-9E9B-4561-892F-3FE8E812673F}">
      <dsp:nvSpPr>
        <dsp:cNvPr id="0" name=""/>
        <dsp:cNvSpPr/>
      </dsp:nvSpPr>
      <dsp:spPr>
        <a:xfrm>
          <a:off x="0" y="4625037"/>
          <a:ext cx="8686800" cy="101184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Afferent impulses from </a:t>
          </a:r>
          <a:r>
            <a:rPr lang="en-US" sz="2800" kern="1200" dirty="0" err="1" smtClean="0"/>
            <a:t>oropharengeal</a:t>
          </a:r>
          <a:r>
            <a:rPr lang="en-US" sz="2800" kern="1200" dirty="0" smtClean="0"/>
            <a:t> receptors  to deglutition center(at the floor of </a:t>
          </a:r>
          <a:r>
            <a:rPr lang="en-US" sz="2800" kern="1200" dirty="0" err="1" smtClean="0"/>
            <a:t>IVth</a:t>
          </a:r>
          <a:r>
            <a:rPr lang="en-US" sz="2800" kern="1200" dirty="0" smtClean="0"/>
            <a:t> ventricle in medulla)via </a:t>
          </a:r>
          <a:r>
            <a:rPr lang="en-US" sz="2800" kern="1200" dirty="0" err="1" smtClean="0"/>
            <a:t>glossopharyngeal</a:t>
          </a:r>
          <a:r>
            <a:rPr lang="en-US" sz="2800" kern="1200" dirty="0" smtClean="0"/>
            <a:t> nerve</a:t>
          </a:r>
          <a:endParaRPr lang="en-US" sz="2800" kern="1200" dirty="0"/>
        </a:p>
      </dsp:txBody>
      <dsp:txXfrm>
        <a:off x="0" y="4625037"/>
        <a:ext cx="8686800" cy="1011845"/>
      </dsp:txXfrm>
    </dsp:sp>
    <dsp:sp modelId="{CACD28B3-7350-46B3-B8E8-00B305DE1706}">
      <dsp:nvSpPr>
        <dsp:cNvPr id="0" name=""/>
        <dsp:cNvSpPr/>
      </dsp:nvSpPr>
      <dsp:spPr>
        <a:xfrm rot="10800000">
          <a:off x="0" y="3083997"/>
          <a:ext cx="8686800" cy="155621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Stimulates the receptors</a:t>
          </a:r>
          <a:endParaRPr lang="en-US" sz="2800" kern="1200" dirty="0"/>
        </a:p>
      </dsp:txBody>
      <dsp:txXfrm rot="10800000">
        <a:off x="0" y="3083997"/>
        <a:ext cx="8686800" cy="1011183"/>
      </dsp:txXfrm>
    </dsp:sp>
    <dsp:sp modelId="{3988AC55-5E82-4D90-8F3E-4689D8E9CD32}">
      <dsp:nvSpPr>
        <dsp:cNvPr id="0" name=""/>
        <dsp:cNvSpPr/>
      </dsp:nvSpPr>
      <dsp:spPr>
        <a:xfrm rot="10800000">
          <a:off x="0" y="1542957"/>
          <a:ext cx="8686800" cy="155621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Bolus in </a:t>
          </a:r>
          <a:r>
            <a:rPr lang="en-US" sz="2800" kern="1200" dirty="0" err="1" smtClean="0"/>
            <a:t>oropharyngeal</a:t>
          </a:r>
          <a:r>
            <a:rPr lang="en-US" sz="2800" kern="1200" dirty="0" smtClean="0"/>
            <a:t> region</a:t>
          </a:r>
          <a:endParaRPr lang="en-US" sz="2800" kern="1200" dirty="0"/>
        </a:p>
      </dsp:txBody>
      <dsp:txXfrm rot="10800000">
        <a:off x="0" y="1542957"/>
        <a:ext cx="8686800" cy="1011183"/>
      </dsp:txXfrm>
    </dsp:sp>
    <dsp:sp modelId="{3BC6F24F-1E6D-447F-9431-99FB18B44488}">
      <dsp:nvSpPr>
        <dsp:cNvPr id="0" name=""/>
        <dsp:cNvSpPr/>
      </dsp:nvSpPr>
      <dsp:spPr>
        <a:xfrm rot="10800000">
          <a:off x="0" y="1916"/>
          <a:ext cx="8686800" cy="155621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Though the beginning of swallowing is a voluntary action later it becomes involuntary and carried out by a reflex mechanism known as Deglutition reflex</a:t>
          </a:r>
          <a:endParaRPr lang="en-US" sz="2800" kern="1200" dirty="0"/>
        </a:p>
      </dsp:txBody>
      <dsp:txXfrm rot="10800000">
        <a:off x="0" y="1916"/>
        <a:ext cx="8686800" cy="10111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AE70A-6CAE-4891-9B44-E10548CC48F3}">
      <dsp:nvSpPr>
        <dsp:cNvPr id="0" name=""/>
        <dsp:cNvSpPr/>
      </dsp:nvSpPr>
      <dsp:spPr>
        <a:xfrm>
          <a:off x="0" y="-34289"/>
          <a:ext cx="7319010" cy="16687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Efferent impulses </a:t>
          </a:r>
          <a:r>
            <a:rPr lang="en-US" sz="3200" kern="1200" dirty="0" err="1" smtClean="0"/>
            <a:t>glossopharyngeal</a:t>
          </a:r>
          <a:r>
            <a:rPr lang="en-US" sz="3200" kern="1200" dirty="0" smtClean="0"/>
            <a:t> (pharyngeal stage) and vagus nerve(esophageal stage)</a:t>
          </a:r>
          <a:endParaRPr lang="en-US" sz="3200" kern="1200" dirty="0"/>
        </a:p>
      </dsp:txBody>
      <dsp:txXfrm>
        <a:off x="48877" y="14588"/>
        <a:ext cx="5658237" cy="1571022"/>
      </dsp:txXfrm>
    </dsp:sp>
    <dsp:sp modelId="{F5DDBE3F-6EEB-484B-929D-F537169E9895}">
      <dsp:nvSpPr>
        <dsp:cNvPr id="0" name=""/>
        <dsp:cNvSpPr/>
      </dsp:nvSpPr>
      <dsp:spPr>
        <a:xfrm>
          <a:off x="645794" y="1821179"/>
          <a:ext cx="7319010" cy="1531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Reach soft palate pharynx esophagus</a:t>
          </a:r>
          <a:endParaRPr lang="en-US" sz="3600" kern="1200" dirty="0"/>
        </a:p>
      </dsp:txBody>
      <dsp:txXfrm>
        <a:off x="690654" y="1866039"/>
        <a:ext cx="5587942" cy="1441900"/>
      </dsp:txXfrm>
    </dsp:sp>
    <dsp:sp modelId="{17425763-064B-429E-9C2A-7967FA83FFD9}">
      <dsp:nvSpPr>
        <dsp:cNvPr id="0" name=""/>
        <dsp:cNvSpPr/>
      </dsp:nvSpPr>
      <dsp:spPr>
        <a:xfrm>
          <a:off x="1291589" y="3608069"/>
          <a:ext cx="7319010" cy="15316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kern="1200" dirty="0" smtClean="0"/>
            <a:t>Cause upward movement of soft </a:t>
          </a:r>
          <a:r>
            <a:rPr lang="en-US" sz="3200" kern="1200" dirty="0" err="1" smtClean="0"/>
            <a:t>palate,upward</a:t>
          </a:r>
          <a:r>
            <a:rPr lang="en-US" sz="3200" kern="1200" dirty="0" smtClean="0"/>
            <a:t> movement of </a:t>
          </a:r>
          <a:r>
            <a:rPr lang="en-US" sz="3200" kern="1200" dirty="0" err="1" smtClean="0"/>
            <a:t>larynx,occurance</a:t>
          </a:r>
          <a:r>
            <a:rPr lang="en-US" sz="3200" kern="1200" dirty="0" smtClean="0"/>
            <a:t> of peristalsis.</a:t>
          </a:r>
          <a:endParaRPr lang="en-US" sz="3200" kern="1200" dirty="0"/>
        </a:p>
      </dsp:txBody>
      <dsp:txXfrm>
        <a:off x="1336449" y="3652929"/>
        <a:ext cx="5587942" cy="1441900"/>
      </dsp:txXfrm>
    </dsp:sp>
    <dsp:sp modelId="{1D789BD9-50DE-41A6-AF5E-3DEEA8839314}">
      <dsp:nvSpPr>
        <dsp:cNvPr id="0" name=""/>
        <dsp:cNvSpPr/>
      </dsp:nvSpPr>
      <dsp:spPr>
        <a:xfrm>
          <a:off x="6323457" y="1195767"/>
          <a:ext cx="995553" cy="995553"/>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547456" y="1195767"/>
        <a:ext cx="547555" cy="749154"/>
      </dsp:txXfrm>
    </dsp:sp>
    <dsp:sp modelId="{FF478AF7-23B9-4B43-9021-0B984EE316DC}">
      <dsp:nvSpPr>
        <dsp:cNvPr id="0" name=""/>
        <dsp:cNvSpPr/>
      </dsp:nvSpPr>
      <dsp:spPr>
        <a:xfrm>
          <a:off x="6969252" y="2972446"/>
          <a:ext cx="995553" cy="995553"/>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193251" y="2972446"/>
        <a:ext cx="547555" cy="7491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5028-876E-42C0-B849-D3215F8FC1A5}">
      <dsp:nvSpPr>
        <dsp:cNvPr id="0" name=""/>
        <dsp:cNvSpPr/>
      </dsp:nvSpPr>
      <dsp:spPr>
        <a:xfrm>
          <a:off x="620" y="617618"/>
          <a:ext cx="3260563" cy="3260563"/>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0">
            <a:lnSpc>
              <a:spcPct val="90000"/>
            </a:lnSpc>
            <a:spcBef>
              <a:spcPct val="0"/>
            </a:spcBef>
            <a:spcAft>
              <a:spcPct val="35000"/>
            </a:spcAft>
          </a:pPr>
          <a:r>
            <a:rPr lang="en-US" sz="2900" kern="1200" dirty="0" smtClean="0"/>
            <a:t>Condition in which lower esophageal sphincter fails to relax during swallowing. </a:t>
          </a:r>
          <a:endParaRPr lang="en-US" sz="2900" kern="1200" dirty="0"/>
        </a:p>
      </dsp:txBody>
      <dsp:txXfrm>
        <a:off x="478118" y="1095116"/>
        <a:ext cx="2305567" cy="2305567"/>
      </dsp:txXfrm>
    </dsp:sp>
    <dsp:sp modelId="{DB7CEE01-E185-4550-B473-5DBED9265DE1}">
      <dsp:nvSpPr>
        <dsp:cNvPr id="0" name=""/>
        <dsp:cNvSpPr/>
      </dsp:nvSpPr>
      <dsp:spPr>
        <a:xfrm>
          <a:off x="3005724" y="157106"/>
          <a:ext cx="2027204" cy="11004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3005724" y="377194"/>
        <a:ext cx="1697072" cy="660264"/>
      </dsp:txXfrm>
    </dsp:sp>
    <dsp:sp modelId="{F5EB2F59-6E6A-4806-8B05-2226A3D07E7F}">
      <dsp:nvSpPr>
        <dsp:cNvPr id="0" name=""/>
        <dsp:cNvSpPr/>
      </dsp:nvSpPr>
      <dsp:spPr>
        <a:xfrm>
          <a:off x="4892215" y="617618"/>
          <a:ext cx="3260563" cy="3260563"/>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0">
            <a:lnSpc>
              <a:spcPct val="90000"/>
            </a:lnSpc>
            <a:spcBef>
              <a:spcPct val="0"/>
            </a:spcBef>
            <a:spcAft>
              <a:spcPct val="35000"/>
            </a:spcAft>
          </a:pPr>
          <a:r>
            <a:rPr lang="en-US" sz="2900" kern="1200" dirty="0" smtClean="0"/>
            <a:t>Food  passage  from esophagus to stomach is prevented</a:t>
          </a:r>
          <a:endParaRPr lang="en-US" sz="2900" kern="1200" dirty="0"/>
        </a:p>
      </dsp:txBody>
      <dsp:txXfrm>
        <a:off x="5369713" y="1095116"/>
        <a:ext cx="2305567" cy="2305567"/>
      </dsp:txXfrm>
    </dsp:sp>
    <dsp:sp modelId="{30C4EC17-F6A8-4D41-8824-FF1E50122454}">
      <dsp:nvSpPr>
        <dsp:cNvPr id="0" name=""/>
        <dsp:cNvSpPr/>
      </dsp:nvSpPr>
      <dsp:spPr>
        <a:xfrm rot="10800000">
          <a:off x="3120471" y="3238253"/>
          <a:ext cx="2027204" cy="1100440"/>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rot="10800000">
        <a:off x="3450603" y="3458341"/>
        <a:ext cx="1697072" cy="6602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0231-00F2-4231-B7A0-DAC6FBE0260F}">
      <dsp:nvSpPr>
        <dsp:cNvPr id="0" name=""/>
        <dsp:cNvSpPr/>
      </dsp:nvSpPr>
      <dsp:spPr>
        <a:xfrm>
          <a:off x="0" y="0"/>
          <a:ext cx="4495800" cy="4495800"/>
        </a:xfrm>
        <a:prstGeom prst="pie">
          <a:avLst>
            <a:gd name="adj1" fmla="val 5400000"/>
            <a:gd name="adj2" fmla="val 1620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DF313DA-72AF-4812-9B0F-EF6F29FFF503}">
      <dsp:nvSpPr>
        <dsp:cNvPr id="0" name=""/>
        <dsp:cNvSpPr/>
      </dsp:nvSpPr>
      <dsp:spPr>
        <a:xfrm>
          <a:off x="2247900" y="0"/>
          <a:ext cx="5905500" cy="449580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CAUSES</a:t>
          </a:r>
          <a:endParaRPr lang="en-US" sz="3500" kern="1200" dirty="0"/>
        </a:p>
      </dsp:txBody>
      <dsp:txXfrm>
        <a:off x="2247900" y="0"/>
        <a:ext cx="5905500" cy="1348742"/>
      </dsp:txXfrm>
    </dsp:sp>
    <dsp:sp modelId="{ED8DEC87-CDDE-4CD6-921A-D1E414500E8C}">
      <dsp:nvSpPr>
        <dsp:cNvPr id="0" name=""/>
        <dsp:cNvSpPr/>
      </dsp:nvSpPr>
      <dsp:spPr>
        <a:xfrm>
          <a:off x="786766" y="1523494"/>
          <a:ext cx="2922267" cy="2922267"/>
        </a:xfrm>
        <a:prstGeom prst="pie">
          <a:avLst>
            <a:gd name="adj1" fmla="val 5400000"/>
            <a:gd name="adj2" fmla="val 1620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CBA8436-95B2-404B-A216-55E5525F0184}">
      <dsp:nvSpPr>
        <dsp:cNvPr id="0" name=""/>
        <dsp:cNvSpPr/>
      </dsp:nvSpPr>
      <dsp:spPr>
        <a:xfrm>
          <a:off x="2247900" y="1523494"/>
          <a:ext cx="5905500" cy="2922267"/>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Damage to </a:t>
          </a:r>
          <a:r>
            <a:rPr lang="en-US" sz="3500" kern="1200" dirty="0" err="1" smtClean="0"/>
            <a:t>myentric</a:t>
          </a:r>
          <a:r>
            <a:rPr lang="en-US" sz="3500" kern="1200" dirty="0" smtClean="0"/>
            <a:t> plexus in lower two thirds of esophagus. </a:t>
          </a:r>
          <a:endParaRPr lang="en-US" sz="3500" kern="1200" dirty="0"/>
        </a:p>
      </dsp:txBody>
      <dsp:txXfrm>
        <a:off x="2247900" y="1523494"/>
        <a:ext cx="5905500" cy="1348738"/>
      </dsp:txXfrm>
    </dsp:sp>
    <dsp:sp modelId="{D8CDF3BB-237E-4CD4-AD14-2A6F04749F88}">
      <dsp:nvSpPr>
        <dsp:cNvPr id="0" name=""/>
        <dsp:cNvSpPr/>
      </dsp:nvSpPr>
      <dsp:spPr>
        <a:xfrm>
          <a:off x="1573530" y="3047101"/>
          <a:ext cx="1348738" cy="1348738"/>
        </a:xfrm>
        <a:prstGeom prst="pie">
          <a:avLst>
            <a:gd name="adj1" fmla="val 5400000"/>
            <a:gd name="adj2" fmla="val 1620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17FC411-547F-4F55-B4F9-D65C100AE136}">
      <dsp:nvSpPr>
        <dsp:cNvPr id="0" name=""/>
        <dsp:cNvSpPr/>
      </dsp:nvSpPr>
      <dsp:spPr>
        <a:xfrm>
          <a:off x="2247900" y="3073995"/>
          <a:ext cx="5905500" cy="1348738"/>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Musculature of esophagus remains spastically contracted.                      </a:t>
          </a:r>
          <a:endParaRPr lang="en-US" sz="3500" kern="1200" dirty="0"/>
        </a:p>
      </dsp:txBody>
      <dsp:txXfrm>
        <a:off x="2247900" y="3073995"/>
        <a:ext cx="5905500" cy="13487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9A4D4-FD97-4A69-BBD5-0B6D55A55786}">
      <dsp:nvSpPr>
        <dsp:cNvPr id="0" name=""/>
        <dsp:cNvSpPr/>
      </dsp:nvSpPr>
      <dsp:spPr>
        <a:xfrm>
          <a:off x="772014" y="0"/>
          <a:ext cx="7802880" cy="48768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17C1D-E515-4204-B05E-20BE2B3F7F09}">
      <dsp:nvSpPr>
        <dsp:cNvPr id="0" name=""/>
        <dsp:cNvSpPr/>
      </dsp:nvSpPr>
      <dsp:spPr>
        <a:xfrm>
          <a:off x="1643544" y="3523360"/>
          <a:ext cx="179466" cy="1794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1CF48-F312-4417-BDB1-D459F3817029}">
      <dsp:nvSpPr>
        <dsp:cNvPr id="0" name=""/>
        <dsp:cNvSpPr/>
      </dsp:nvSpPr>
      <dsp:spPr>
        <a:xfrm>
          <a:off x="-88679" y="3716121"/>
          <a:ext cx="5954008" cy="11606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095" tIns="0" rIns="0" bIns="0" numCol="1" spcCol="1270" anchor="t" anchorCtr="0">
          <a:noAutofit/>
        </a:bodyPr>
        <a:lstStyle/>
        <a:p>
          <a:pPr lvl="0" algn="l" defTabSz="1066800" rtl="0">
            <a:lnSpc>
              <a:spcPct val="90000"/>
            </a:lnSpc>
            <a:spcBef>
              <a:spcPct val="0"/>
            </a:spcBef>
            <a:spcAft>
              <a:spcPct val="35000"/>
            </a:spcAft>
          </a:pPr>
          <a:r>
            <a:rPr lang="en-US" sz="2400" kern="1200" dirty="0" smtClean="0"/>
            <a:t>In severe cases, accumulation of food causes enlargement of esophagus until can hold 1 liter of food which become putridly infected </a:t>
          </a:r>
          <a:endParaRPr lang="en-US" sz="2400" kern="1200" dirty="0"/>
        </a:p>
      </dsp:txBody>
      <dsp:txXfrm>
        <a:off x="-88679" y="3716121"/>
        <a:ext cx="5954008" cy="1160678"/>
      </dsp:txXfrm>
    </dsp:sp>
    <dsp:sp modelId="{8A9CDC2B-4FF6-4855-9C1B-C8CC375C9906}">
      <dsp:nvSpPr>
        <dsp:cNvPr id="0" name=""/>
        <dsp:cNvSpPr/>
      </dsp:nvSpPr>
      <dsp:spPr>
        <a:xfrm>
          <a:off x="2730904" y="2564174"/>
          <a:ext cx="280903" cy="28090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CC99FB-CD82-4A0E-B9C4-FBD7CB15FE9B}">
      <dsp:nvSpPr>
        <dsp:cNvPr id="0" name=""/>
        <dsp:cNvSpPr/>
      </dsp:nvSpPr>
      <dsp:spPr>
        <a:xfrm>
          <a:off x="1980660" y="2833420"/>
          <a:ext cx="3205463" cy="2043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845" tIns="0" rIns="0" bIns="0" numCol="1" spcCol="1270" anchor="t" anchorCtr="0">
          <a:noAutofit/>
        </a:bodyPr>
        <a:lstStyle/>
        <a:p>
          <a:pPr lvl="0" algn="l" defTabSz="1244600" rtl="0">
            <a:lnSpc>
              <a:spcPct val="90000"/>
            </a:lnSpc>
            <a:spcBef>
              <a:spcPct val="0"/>
            </a:spcBef>
            <a:spcAft>
              <a:spcPct val="35000"/>
            </a:spcAft>
          </a:pPr>
          <a:r>
            <a:rPr lang="en-US" sz="2800" kern="1200" dirty="0" smtClean="0"/>
            <a:t>Infection</a:t>
          </a:r>
          <a:endParaRPr lang="en-US" sz="2800" kern="1200" dirty="0"/>
        </a:p>
      </dsp:txBody>
      <dsp:txXfrm>
        <a:off x="1980660" y="2833420"/>
        <a:ext cx="3205463" cy="2043379"/>
      </dsp:txXfrm>
    </dsp:sp>
    <dsp:sp modelId="{CDAFAB04-416D-46DA-9B35-95A56DFEAD3D}">
      <dsp:nvSpPr>
        <dsp:cNvPr id="0" name=""/>
        <dsp:cNvSpPr/>
      </dsp:nvSpPr>
      <dsp:spPr>
        <a:xfrm>
          <a:off x="4018001" y="1832845"/>
          <a:ext cx="374538" cy="37453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57C3B8-1830-4DCD-901B-5977C2C2DA7E}">
      <dsp:nvSpPr>
        <dsp:cNvPr id="0" name=""/>
        <dsp:cNvSpPr/>
      </dsp:nvSpPr>
      <dsp:spPr>
        <a:xfrm>
          <a:off x="3505206" y="1752605"/>
          <a:ext cx="2718641" cy="2740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460" tIns="0" rIns="0" bIns="0" numCol="1" spcCol="1270" anchor="t" anchorCtr="0">
          <a:noAutofit/>
        </a:bodyPr>
        <a:lstStyle/>
        <a:p>
          <a:pPr lvl="0" algn="l" defTabSz="1155700" rtl="0">
            <a:lnSpc>
              <a:spcPct val="90000"/>
            </a:lnSpc>
            <a:spcBef>
              <a:spcPct val="0"/>
            </a:spcBef>
            <a:spcAft>
              <a:spcPct val="35000"/>
            </a:spcAft>
          </a:pPr>
          <a:r>
            <a:rPr lang="en-US" sz="2600" kern="1200" dirty="0" smtClean="0"/>
            <a:t>Ulceration of esophageal mucosa</a:t>
          </a:r>
          <a:endParaRPr lang="en-US" sz="2600" kern="1200" dirty="0"/>
        </a:p>
      </dsp:txBody>
      <dsp:txXfrm>
        <a:off x="3505206" y="1752605"/>
        <a:ext cx="2718641" cy="2740761"/>
      </dsp:txXfrm>
    </dsp:sp>
    <dsp:sp modelId="{7B5BB11F-7393-4882-9858-ED9F6E3384B9}">
      <dsp:nvSpPr>
        <dsp:cNvPr id="0" name=""/>
        <dsp:cNvSpPr/>
      </dsp:nvSpPr>
      <dsp:spPr>
        <a:xfrm>
          <a:off x="5495098" y="1367454"/>
          <a:ext cx="483778" cy="483778"/>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3AE93-3476-46E0-B20B-7BB04A37EEA2}">
      <dsp:nvSpPr>
        <dsp:cNvPr id="0" name=""/>
        <dsp:cNvSpPr/>
      </dsp:nvSpPr>
      <dsp:spPr>
        <a:xfrm>
          <a:off x="5736987" y="1609343"/>
          <a:ext cx="1560576" cy="326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344" tIns="0" rIns="0" bIns="0" numCol="1" spcCol="1270" anchor="t" anchorCtr="0">
          <a:noAutofit/>
        </a:bodyPr>
        <a:lstStyle/>
        <a:p>
          <a:pPr lvl="0" algn="l" defTabSz="1155700" rtl="0">
            <a:lnSpc>
              <a:spcPct val="90000"/>
            </a:lnSpc>
            <a:spcBef>
              <a:spcPct val="0"/>
            </a:spcBef>
            <a:spcAft>
              <a:spcPct val="35000"/>
            </a:spcAft>
          </a:pPr>
          <a:r>
            <a:rPr lang="en-US" sz="2600" kern="1200" dirty="0" smtClean="0"/>
            <a:t>Severe sub-sternal pain</a:t>
          </a:r>
          <a:endParaRPr lang="en-US" sz="2600" kern="1200" dirty="0"/>
        </a:p>
      </dsp:txBody>
      <dsp:txXfrm>
        <a:off x="5736987" y="1609343"/>
        <a:ext cx="1560576" cy="3267456"/>
      </dsp:txXfrm>
    </dsp:sp>
    <dsp:sp modelId="{56B65DD9-BF2B-4564-BEB2-B0C36C220AEA}">
      <dsp:nvSpPr>
        <dsp:cNvPr id="0" name=""/>
        <dsp:cNvSpPr/>
      </dsp:nvSpPr>
      <dsp:spPr>
        <a:xfrm>
          <a:off x="6989349" y="979261"/>
          <a:ext cx="616427" cy="61642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2E2758-E144-4D85-9669-EF58057EF480}">
      <dsp:nvSpPr>
        <dsp:cNvPr id="0" name=""/>
        <dsp:cNvSpPr/>
      </dsp:nvSpPr>
      <dsp:spPr>
        <a:xfrm>
          <a:off x="7297563" y="1287475"/>
          <a:ext cx="1560576" cy="3589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632" tIns="0" rIns="0" bIns="0" numCol="1" spcCol="1270" anchor="t" anchorCtr="0">
          <a:noAutofit/>
        </a:bodyPr>
        <a:lstStyle/>
        <a:p>
          <a:pPr lvl="0" algn="l" defTabSz="1155700" rtl="0">
            <a:lnSpc>
              <a:spcPct val="90000"/>
            </a:lnSpc>
            <a:spcBef>
              <a:spcPct val="0"/>
            </a:spcBef>
            <a:spcAft>
              <a:spcPct val="35000"/>
            </a:spcAft>
          </a:pPr>
          <a:r>
            <a:rPr lang="en-US" sz="2600" kern="1200" dirty="0" smtClean="0"/>
            <a:t>Rupture</a:t>
          </a:r>
          <a:r>
            <a:rPr lang="en-US" sz="3200" kern="1200" dirty="0" smtClean="0"/>
            <a:t> </a:t>
          </a:r>
          <a:endParaRPr lang="en-US" sz="3200" kern="1200" dirty="0"/>
        </a:p>
      </dsp:txBody>
      <dsp:txXfrm>
        <a:off x="7297563" y="1287475"/>
        <a:ext cx="1560576" cy="35893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72117-49BC-46BB-8D45-E37DEC444FAA}">
      <dsp:nvSpPr>
        <dsp:cNvPr id="0" name=""/>
        <dsp:cNvSpPr/>
      </dsp:nvSpPr>
      <dsp:spPr>
        <a:xfrm>
          <a:off x="0" y="329099"/>
          <a:ext cx="8153400" cy="1825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Stretching of lower end of esophagus by means of balloon inflated on the end of a swallowed esophageal tube </a:t>
          </a:r>
          <a:endParaRPr lang="en-US" sz="3600" kern="1200" dirty="0"/>
        </a:p>
      </dsp:txBody>
      <dsp:txXfrm>
        <a:off x="89099" y="418198"/>
        <a:ext cx="7975202" cy="1647002"/>
      </dsp:txXfrm>
    </dsp:sp>
    <dsp:sp modelId="{A0537FB2-3923-4752-9198-DD145F61FBE9}">
      <dsp:nvSpPr>
        <dsp:cNvPr id="0" name=""/>
        <dsp:cNvSpPr/>
      </dsp:nvSpPr>
      <dsp:spPr>
        <a:xfrm>
          <a:off x="0" y="2341500"/>
          <a:ext cx="8153400" cy="18252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Anti-</a:t>
          </a:r>
          <a:r>
            <a:rPr lang="en-US" sz="4000" kern="1200" dirty="0" err="1" smtClean="0"/>
            <a:t>spasmotic</a:t>
          </a:r>
          <a:r>
            <a:rPr lang="en-US" sz="4000" kern="1200" dirty="0" smtClean="0"/>
            <a:t> drugs</a:t>
          </a:r>
          <a:endParaRPr lang="en-US" sz="4000" kern="1200" dirty="0"/>
        </a:p>
      </dsp:txBody>
      <dsp:txXfrm>
        <a:off x="89099" y="2430599"/>
        <a:ext cx="7975202" cy="16470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00E78-D822-4D2B-B854-5F5BF644099E}">
      <dsp:nvSpPr>
        <dsp:cNvPr id="0" name=""/>
        <dsp:cNvSpPr/>
      </dsp:nvSpPr>
      <dsp:spPr>
        <a:xfrm>
          <a:off x="1374656" y="0"/>
          <a:ext cx="5404086" cy="449580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311400" rtl="0">
            <a:lnSpc>
              <a:spcPct val="90000"/>
            </a:lnSpc>
            <a:spcBef>
              <a:spcPct val="0"/>
            </a:spcBef>
            <a:spcAft>
              <a:spcPct val="35000"/>
            </a:spcAft>
          </a:pPr>
          <a:r>
            <a:rPr lang="en-US" sz="5200" kern="1200" dirty="0" smtClean="0"/>
            <a:t>Gastro Esophageal Reflux Disease (GERD)</a:t>
          </a:r>
          <a:endParaRPr lang="en-US" sz="5200" kern="1200" dirty="0"/>
        </a:p>
      </dsp:txBody>
      <dsp:txXfrm>
        <a:off x="2166066" y="658395"/>
        <a:ext cx="3821266" cy="3179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107B8-D387-44E8-8D8B-AAF6C2686E0C}">
      <dsp:nvSpPr>
        <dsp:cNvPr id="0" name=""/>
        <dsp:cNvSpPr/>
      </dsp:nvSpPr>
      <dsp:spPr>
        <a:xfrm>
          <a:off x="0" y="12228"/>
          <a:ext cx="4471342" cy="447134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33550" rtl="0">
            <a:lnSpc>
              <a:spcPct val="90000"/>
            </a:lnSpc>
            <a:spcBef>
              <a:spcPct val="0"/>
            </a:spcBef>
            <a:spcAft>
              <a:spcPct val="35000"/>
            </a:spcAft>
          </a:pPr>
          <a:r>
            <a:rPr lang="en-US" sz="3900" kern="1200" dirty="0" smtClean="0"/>
            <a:t>Neurogenic: </a:t>
          </a:r>
        </a:p>
        <a:p>
          <a:pPr lvl="0" algn="ctr" defTabSz="1733550" rtl="0">
            <a:lnSpc>
              <a:spcPct val="90000"/>
            </a:lnSpc>
            <a:spcBef>
              <a:spcPct val="0"/>
            </a:spcBef>
            <a:spcAft>
              <a:spcPct val="35000"/>
            </a:spcAft>
          </a:pPr>
          <a:r>
            <a:rPr lang="en-US" sz="2800" kern="1200" dirty="0" smtClean="0"/>
            <a:t>eg: peristalsis     and anti-peristalsis</a:t>
          </a:r>
          <a:endParaRPr lang="en-US" sz="2800" kern="1200" dirty="0"/>
        </a:p>
      </dsp:txBody>
      <dsp:txXfrm>
        <a:off x="624376" y="539496"/>
        <a:ext cx="2578071" cy="3416808"/>
      </dsp:txXfrm>
    </dsp:sp>
    <dsp:sp modelId="{3CE37A1A-2E16-4543-A1D6-B88EA221D35E}">
      <dsp:nvSpPr>
        <dsp:cNvPr id="0" name=""/>
        <dsp:cNvSpPr/>
      </dsp:nvSpPr>
      <dsp:spPr>
        <a:xfrm>
          <a:off x="3767055" y="12228"/>
          <a:ext cx="4578386" cy="4471342"/>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33550" rtl="0">
            <a:lnSpc>
              <a:spcPct val="90000"/>
            </a:lnSpc>
            <a:spcBef>
              <a:spcPct val="0"/>
            </a:spcBef>
            <a:spcAft>
              <a:spcPct val="35000"/>
            </a:spcAft>
          </a:pPr>
          <a:r>
            <a:rPr lang="en-US" sz="3900" kern="1200" dirty="0" smtClean="0"/>
            <a:t>Myogenic :-</a:t>
          </a:r>
        </a:p>
        <a:p>
          <a:pPr lvl="0" algn="ctr" defTabSz="1733550" rtl="0">
            <a:lnSpc>
              <a:spcPct val="90000"/>
            </a:lnSpc>
            <a:spcBef>
              <a:spcPct val="0"/>
            </a:spcBef>
            <a:spcAft>
              <a:spcPct val="35000"/>
            </a:spcAft>
          </a:pPr>
          <a:r>
            <a:rPr lang="en-US" sz="2800" kern="1200" dirty="0" smtClean="0"/>
            <a:t>eg: segmentation    or pendulum</a:t>
          </a:r>
          <a:endParaRPr lang="en-US" sz="3900" kern="1200" dirty="0"/>
        </a:p>
      </dsp:txBody>
      <dsp:txXfrm>
        <a:off x="5066327" y="539496"/>
        <a:ext cx="2639790" cy="341680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3D32D-405A-48D4-974B-9B636A0E9762}">
      <dsp:nvSpPr>
        <dsp:cNvPr id="0" name=""/>
        <dsp:cNvSpPr/>
      </dsp:nvSpPr>
      <dsp:spPr>
        <a:xfrm rot="10800000">
          <a:off x="1577410" y="386"/>
          <a:ext cx="5422011" cy="107221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390" tIns="121920" rIns="227584" bIns="121920" numCol="1" spcCol="1270" anchor="ctr" anchorCtr="0">
          <a:noAutofit/>
        </a:bodyPr>
        <a:lstStyle/>
        <a:p>
          <a:pPr lvl="0" algn="ctr" defTabSz="1422400" rtl="0">
            <a:lnSpc>
              <a:spcPct val="90000"/>
            </a:lnSpc>
            <a:spcBef>
              <a:spcPct val="0"/>
            </a:spcBef>
            <a:spcAft>
              <a:spcPct val="35000"/>
            </a:spcAft>
          </a:pPr>
          <a:r>
            <a:rPr lang="en-US" sz="3200" b="1" kern="1200" dirty="0" smtClean="0"/>
            <a:t>CAUSE:</a:t>
          </a:r>
          <a:endParaRPr lang="en-US" sz="3200" b="1" kern="1200" dirty="0"/>
        </a:p>
      </dsp:txBody>
      <dsp:txXfrm rot="10800000">
        <a:off x="1845464" y="386"/>
        <a:ext cx="5153957" cy="1072218"/>
      </dsp:txXfrm>
    </dsp:sp>
    <dsp:sp modelId="{EEB786C1-3193-4254-9631-B867DB208F93}">
      <dsp:nvSpPr>
        <dsp:cNvPr id="0" name=""/>
        <dsp:cNvSpPr/>
      </dsp:nvSpPr>
      <dsp:spPr>
        <a:xfrm>
          <a:off x="1153978" y="153681"/>
          <a:ext cx="846864" cy="765626"/>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9D2E8B-8C85-4643-BD47-AA9B5E9B3CA9}">
      <dsp:nvSpPr>
        <dsp:cNvPr id="0" name=""/>
        <dsp:cNvSpPr/>
      </dsp:nvSpPr>
      <dsp:spPr>
        <a:xfrm rot="10800000">
          <a:off x="1398584" y="1528725"/>
          <a:ext cx="5876212" cy="1595088"/>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390" tIns="121920" rIns="227584" bIns="121920" numCol="1" spcCol="1270" anchor="ctr" anchorCtr="0">
          <a:noAutofit/>
        </a:bodyPr>
        <a:lstStyle/>
        <a:p>
          <a:pPr lvl="0" algn="ctr" defTabSz="1422400" rtl="0">
            <a:lnSpc>
              <a:spcPct val="90000"/>
            </a:lnSpc>
            <a:spcBef>
              <a:spcPct val="0"/>
            </a:spcBef>
            <a:spcAft>
              <a:spcPct val="35000"/>
            </a:spcAft>
          </a:pPr>
          <a:r>
            <a:rPr lang="en-US" sz="3200" kern="1200" dirty="0" smtClean="0"/>
            <a:t>weakness or incompetence</a:t>
          </a:r>
        </a:p>
        <a:p>
          <a:pPr lvl="0" algn="ctr" defTabSz="1422400" rtl="0">
            <a:lnSpc>
              <a:spcPct val="90000"/>
            </a:lnSpc>
            <a:spcBef>
              <a:spcPct val="0"/>
            </a:spcBef>
            <a:spcAft>
              <a:spcPct val="35000"/>
            </a:spcAft>
          </a:pPr>
          <a:r>
            <a:rPr lang="en-US" sz="3200" kern="1200" dirty="0" smtClean="0"/>
            <a:t>(Failure to constrict) of lower esophageal sphincter</a:t>
          </a:r>
          <a:endParaRPr lang="en-US" sz="3200" kern="1200" dirty="0"/>
        </a:p>
      </dsp:txBody>
      <dsp:txXfrm rot="10800000">
        <a:off x="1797356" y="1528725"/>
        <a:ext cx="5477440" cy="1595088"/>
      </dsp:txXfrm>
    </dsp:sp>
    <dsp:sp modelId="{5B2C6BDC-B4D4-4E9F-B648-0466BFCA90D7}">
      <dsp:nvSpPr>
        <dsp:cNvPr id="0" name=""/>
        <dsp:cNvSpPr/>
      </dsp:nvSpPr>
      <dsp:spPr>
        <a:xfrm>
          <a:off x="878602" y="1600201"/>
          <a:ext cx="1494167" cy="1452136"/>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6C16-8913-40F1-B112-0BD1D6A86D01}">
      <dsp:nvSpPr>
        <dsp:cNvPr id="0" name=""/>
        <dsp:cNvSpPr/>
      </dsp:nvSpPr>
      <dsp:spPr>
        <a:xfrm>
          <a:off x="0" y="4925"/>
          <a:ext cx="7772400" cy="6364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Regurgitation  of acidic contents into the esophagus </a:t>
          </a:r>
          <a:endParaRPr lang="en-US" sz="2800" kern="1200" dirty="0"/>
        </a:p>
      </dsp:txBody>
      <dsp:txXfrm>
        <a:off x="31070" y="35995"/>
        <a:ext cx="7710260" cy="57434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33AD8-E706-4850-B633-4EAC97EA96C6}">
      <dsp:nvSpPr>
        <dsp:cNvPr id="0" name=""/>
        <dsp:cNvSpPr/>
      </dsp:nvSpPr>
      <dsp:spPr>
        <a:xfrm>
          <a:off x="3208172" y="1281303"/>
          <a:ext cx="1573530" cy="157353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2D75E6E-3049-445F-8E49-0A7C0EDFC3F6}">
      <dsp:nvSpPr>
        <dsp:cNvPr id="0" name=""/>
        <dsp:cNvSpPr/>
      </dsp:nvSpPr>
      <dsp:spPr>
        <a:xfrm>
          <a:off x="3082290" y="0"/>
          <a:ext cx="1825294" cy="105651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b="0" i="1" kern="1200" dirty="0" smtClean="0"/>
            <a:t>Heart burn or Pyrosis</a:t>
          </a:r>
          <a:endParaRPr lang="en-US" sz="2800" b="0" i="1" kern="1200" dirty="0"/>
        </a:p>
      </dsp:txBody>
      <dsp:txXfrm>
        <a:off x="3082290" y="0"/>
        <a:ext cx="1825294" cy="1056513"/>
      </dsp:txXfrm>
    </dsp:sp>
    <dsp:sp modelId="{9E57C581-44C5-413F-9D0B-7B852E23B928}">
      <dsp:nvSpPr>
        <dsp:cNvPr id="0" name=""/>
        <dsp:cNvSpPr/>
      </dsp:nvSpPr>
      <dsp:spPr>
        <a:xfrm>
          <a:off x="3806743" y="1716046"/>
          <a:ext cx="1573530" cy="157353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CBC4D59-1481-4797-B43D-5B1772A39DDD}">
      <dsp:nvSpPr>
        <dsp:cNvPr id="0" name=""/>
        <dsp:cNvSpPr/>
      </dsp:nvSpPr>
      <dsp:spPr>
        <a:xfrm>
          <a:off x="5505526" y="1393698"/>
          <a:ext cx="1636471" cy="11464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b="0" i="1" kern="1200" dirty="0" smtClean="0"/>
            <a:t>Dysphagia</a:t>
          </a:r>
          <a:endParaRPr lang="en-US" sz="2800" b="0" i="1" kern="1200" dirty="0"/>
        </a:p>
      </dsp:txBody>
      <dsp:txXfrm>
        <a:off x="5505526" y="1393698"/>
        <a:ext cx="1636471" cy="1146429"/>
      </dsp:txXfrm>
    </dsp:sp>
    <dsp:sp modelId="{8149E8F4-96A8-4761-9AC6-14B24D7DA804}">
      <dsp:nvSpPr>
        <dsp:cNvPr id="0" name=""/>
        <dsp:cNvSpPr/>
      </dsp:nvSpPr>
      <dsp:spPr>
        <a:xfrm>
          <a:off x="3578267" y="2420089"/>
          <a:ext cx="1573530" cy="157353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F6C5570-03CF-48EC-9238-AE683E0FA09B}">
      <dsp:nvSpPr>
        <dsp:cNvPr id="0" name=""/>
        <dsp:cNvSpPr/>
      </dsp:nvSpPr>
      <dsp:spPr>
        <a:xfrm>
          <a:off x="4786958" y="3349371"/>
          <a:ext cx="2570078" cy="11464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b="0" i="1" kern="1200" dirty="0" smtClean="0"/>
            <a:t>Cough  and change of voice</a:t>
          </a:r>
          <a:endParaRPr lang="en-US" sz="2800" b="0" kern="1200" dirty="0"/>
        </a:p>
      </dsp:txBody>
      <dsp:txXfrm>
        <a:off x="4786958" y="3349371"/>
        <a:ext cx="2570078" cy="1146429"/>
      </dsp:txXfrm>
    </dsp:sp>
    <dsp:sp modelId="{67D657E5-9E3A-418D-B993-9EC31D7774EE}">
      <dsp:nvSpPr>
        <dsp:cNvPr id="0" name=""/>
        <dsp:cNvSpPr/>
      </dsp:nvSpPr>
      <dsp:spPr>
        <a:xfrm>
          <a:off x="2838078" y="2420089"/>
          <a:ext cx="1573530" cy="157353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9955273-171B-4224-A5E0-B6C21E1F5F68}">
      <dsp:nvSpPr>
        <dsp:cNvPr id="0" name=""/>
        <dsp:cNvSpPr/>
      </dsp:nvSpPr>
      <dsp:spPr>
        <a:xfrm>
          <a:off x="796363" y="3349371"/>
          <a:ext cx="2243029" cy="11464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r>
            <a:rPr lang="en-US" sz="2800" b="0" i="1" kern="1200" dirty="0" smtClean="0"/>
            <a:t>Esophageal  ulcers  or cancer (chronic cases)  </a:t>
          </a:r>
          <a:endParaRPr lang="en-US" sz="2800" b="0" kern="1200" dirty="0"/>
        </a:p>
      </dsp:txBody>
      <dsp:txXfrm>
        <a:off x="796363" y="3349371"/>
        <a:ext cx="2243029" cy="1146429"/>
      </dsp:txXfrm>
    </dsp:sp>
    <dsp:sp modelId="{8AA654F0-555C-4DCF-A961-0776167B4A92}">
      <dsp:nvSpPr>
        <dsp:cNvPr id="0" name=""/>
        <dsp:cNvSpPr/>
      </dsp:nvSpPr>
      <dsp:spPr>
        <a:xfrm>
          <a:off x="2609601" y="1716046"/>
          <a:ext cx="1573530" cy="157353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7CEC956-277B-4645-948D-DD3345160636}">
      <dsp:nvSpPr>
        <dsp:cNvPr id="0" name=""/>
        <dsp:cNvSpPr/>
      </dsp:nvSpPr>
      <dsp:spPr>
        <a:xfrm>
          <a:off x="847877" y="1393698"/>
          <a:ext cx="1636471" cy="114642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244600" rtl="0">
            <a:lnSpc>
              <a:spcPct val="90000"/>
            </a:lnSpc>
            <a:spcBef>
              <a:spcPct val="0"/>
            </a:spcBef>
            <a:spcAft>
              <a:spcPct val="35000"/>
            </a:spcAft>
          </a:pPr>
          <a:endParaRPr lang="en-US" sz="2800" kern="1200" dirty="0"/>
        </a:p>
      </dsp:txBody>
      <dsp:txXfrm>
        <a:off x="847877" y="1393698"/>
        <a:ext cx="1636471" cy="114642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2E2FD-EE5F-47F2-9F4E-8AA6F6609F2D}">
      <dsp:nvSpPr>
        <dsp:cNvPr id="0" name=""/>
        <dsp:cNvSpPr/>
      </dsp:nvSpPr>
      <dsp:spPr>
        <a:xfrm rot="10800000">
          <a:off x="1863899" y="882205"/>
          <a:ext cx="5422011" cy="2731389"/>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4467" tIns="198120" rIns="369824" bIns="198120" numCol="1" spcCol="1270" anchor="ctr" anchorCtr="0">
          <a:noAutofit/>
        </a:bodyPr>
        <a:lstStyle/>
        <a:p>
          <a:pPr lvl="0" algn="ctr" defTabSz="2311400" rtl="0">
            <a:lnSpc>
              <a:spcPct val="90000"/>
            </a:lnSpc>
            <a:spcBef>
              <a:spcPct val="0"/>
            </a:spcBef>
            <a:spcAft>
              <a:spcPct val="35000"/>
            </a:spcAft>
          </a:pPr>
          <a:r>
            <a:rPr lang="en-US" sz="5200" b="1" kern="1200" dirty="0" smtClean="0"/>
            <a:t>Movements Of Stomach</a:t>
          </a:r>
          <a:endParaRPr lang="en-US" sz="5200" kern="1200" dirty="0"/>
        </a:p>
      </dsp:txBody>
      <dsp:txXfrm rot="10800000">
        <a:off x="2546746" y="882205"/>
        <a:ext cx="4739164" cy="2731389"/>
      </dsp:txXfrm>
    </dsp:sp>
    <dsp:sp modelId="{B6837C70-CA68-4312-9F8A-A11D9B0DE48F}">
      <dsp:nvSpPr>
        <dsp:cNvPr id="0" name=""/>
        <dsp:cNvSpPr/>
      </dsp:nvSpPr>
      <dsp:spPr>
        <a:xfrm>
          <a:off x="867489" y="1219204"/>
          <a:ext cx="1992821" cy="2057391"/>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29A59-8E91-4570-B497-995115F18370}">
      <dsp:nvSpPr>
        <dsp:cNvPr id="0" name=""/>
        <dsp:cNvSpPr/>
      </dsp:nvSpPr>
      <dsp:spPr>
        <a:xfrm>
          <a:off x="182813" y="1570"/>
          <a:ext cx="7742626" cy="1672083"/>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0" bIns="30480" numCol="1" spcCol="1270" anchor="ctr" anchorCtr="0">
          <a:noAutofit/>
        </a:bodyPr>
        <a:lstStyle/>
        <a:p>
          <a:pPr lvl="0" algn="ctr" defTabSz="2133600" rtl="0">
            <a:lnSpc>
              <a:spcPct val="90000"/>
            </a:lnSpc>
            <a:spcBef>
              <a:spcPct val="0"/>
            </a:spcBef>
            <a:spcAft>
              <a:spcPct val="35000"/>
            </a:spcAft>
          </a:pPr>
          <a:r>
            <a:rPr lang="en-US" sz="4800" kern="1200" dirty="0" smtClean="0">
              <a:solidFill>
                <a:srgbClr val="FF0000"/>
              </a:solidFill>
            </a:rPr>
            <a:t>Hunger Contractions</a:t>
          </a:r>
          <a:endParaRPr lang="en-US" sz="4800" kern="1200" dirty="0">
            <a:solidFill>
              <a:srgbClr val="FF0000"/>
            </a:solidFill>
          </a:endParaRPr>
        </a:p>
      </dsp:txBody>
      <dsp:txXfrm>
        <a:off x="1018855" y="1570"/>
        <a:ext cx="6070543" cy="1672083"/>
      </dsp:txXfrm>
    </dsp:sp>
    <dsp:sp modelId="{227B72D5-DF61-481C-9F36-545AD5609E96}">
      <dsp:nvSpPr>
        <dsp:cNvPr id="0" name=""/>
        <dsp:cNvSpPr/>
      </dsp:nvSpPr>
      <dsp:spPr>
        <a:xfrm>
          <a:off x="182813" y="1907745"/>
          <a:ext cx="7787772" cy="1672083"/>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lvl="0" algn="ctr" defTabSz="1955800" rtl="0">
            <a:lnSpc>
              <a:spcPct val="90000"/>
            </a:lnSpc>
            <a:spcBef>
              <a:spcPct val="0"/>
            </a:spcBef>
            <a:spcAft>
              <a:spcPct val="35000"/>
            </a:spcAft>
          </a:pPr>
          <a:r>
            <a:rPr lang="en-US" sz="4400" kern="1200" dirty="0" smtClean="0"/>
            <a:t>In fasting conditions three types of movements occur </a:t>
          </a:r>
          <a:endParaRPr lang="en-US" sz="4400" kern="1200" dirty="0"/>
        </a:p>
      </dsp:txBody>
      <dsp:txXfrm>
        <a:off x="1018855" y="1907745"/>
        <a:ext cx="6115689" cy="167208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E2B94-E3C2-4897-BED4-B665C12F5A48}">
      <dsp:nvSpPr>
        <dsp:cNvPr id="0" name=""/>
        <dsp:cNvSpPr/>
      </dsp:nvSpPr>
      <dsp:spPr>
        <a:xfrm>
          <a:off x="881101" y="0"/>
          <a:ext cx="4495800" cy="4495800"/>
        </a:xfrm>
        <a:prstGeom prst="triangl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4B9FFD-CE79-44E9-BD9D-6A6FC4902880}">
      <dsp:nvSpPr>
        <dsp:cNvPr id="0" name=""/>
        <dsp:cNvSpPr/>
      </dsp:nvSpPr>
      <dsp:spPr>
        <a:xfrm>
          <a:off x="2878037" y="451896"/>
          <a:ext cx="5228408" cy="725356"/>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First contractions appear in the empty stomach 	when the stomach is empty</a:t>
          </a:r>
          <a:endParaRPr lang="en-US" sz="2400" kern="1200" dirty="0"/>
        </a:p>
      </dsp:txBody>
      <dsp:txXfrm>
        <a:off x="2913446" y="487305"/>
        <a:ext cx="5157590" cy="654538"/>
      </dsp:txXfrm>
    </dsp:sp>
    <dsp:sp modelId="{FAAA455C-10A7-45A8-8F6B-62F94BEB7781}">
      <dsp:nvSpPr>
        <dsp:cNvPr id="0" name=""/>
        <dsp:cNvSpPr/>
      </dsp:nvSpPr>
      <dsp:spPr>
        <a:xfrm>
          <a:off x="2832595" y="1303990"/>
          <a:ext cx="5293516" cy="649849"/>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Rhythmic contraction occur at the rate of 3 per minute </a:t>
          </a:r>
          <a:endParaRPr lang="en-US" sz="2400" kern="1200" dirty="0"/>
        </a:p>
      </dsp:txBody>
      <dsp:txXfrm>
        <a:off x="2864318" y="1335713"/>
        <a:ext cx="5230070" cy="586403"/>
      </dsp:txXfrm>
    </dsp:sp>
    <dsp:sp modelId="{8E591CF2-93E4-47D3-B7ED-2A7346916888}">
      <dsp:nvSpPr>
        <dsp:cNvPr id="0" name=""/>
        <dsp:cNvSpPr/>
      </dsp:nvSpPr>
      <dsp:spPr>
        <a:xfrm>
          <a:off x="2817604" y="2093451"/>
          <a:ext cx="5297724" cy="652962"/>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Lasts for about 20 seconds</a:t>
          </a:r>
          <a:endParaRPr lang="en-US" sz="2400" kern="1200" dirty="0"/>
        </a:p>
      </dsp:txBody>
      <dsp:txXfrm>
        <a:off x="2849479" y="2125326"/>
        <a:ext cx="5233974" cy="589212"/>
      </dsp:txXfrm>
    </dsp:sp>
    <dsp:sp modelId="{400D79F0-14C0-46FD-8864-04971C8D5032}">
      <dsp:nvSpPr>
        <dsp:cNvPr id="0" name=""/>
        <dsp:cNvSpPr/>
      </dsp:nvSpPr>
      <dsp:spPr>
        <a:xfrm>
          <a:off x="2828840" y="2886024"/>
          <a:ext cx="5301027" cy="584757"/>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Interval between the contractions-3-4 seconds</a:t>
          </a:r>
          <a:endParaRPr lang="en-US" sz="2400" kern="1200" dirty="0"/>
        </a:p>
      </dsp:txBody>
      <dsp:txXfrm>
        <a:off x="2857385" y="2914569"/>
        <a:ext cx="5243937" cy="527667"/>
      </dsp:txXfrm>
    </dsp:sp>
    <dsp:sp modelId="{73865A3A-B683-4931-A312-EDA0FB5EBE5F}">
      <dsp:nvSpPr>
        <dsp:cNvPr id="0" name=""/>
        <dsp:cNvSpPr/>
      </dsp:nvSpPr>
      <dsp:spPr>
        <a:xfrm>
          <a:off x="2789068" y="3653555"/>
          <a:ext cx="5364323" cy="667361"/>
        </a:xfrm>
        <a:prstGeom prst="round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smtClean="0"/>
            <a:t>Pressure produced-5 cm of water</a:t>
          </a:r>
          <a:endParaRPr lang="en-US" sz="2400" kern="1200" dirty="0"/>
        </a:p>
      </dsp:txBody>
      <dsp:txXfrm>
        <a:off x="2821646" y="3686133"/>
        <a:ext cx="5299167" cy="60220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0DF49-B309-4029-A87F-2133415D381D}">
      <dsp:nvSpPr>
        <dsp:cNvPr id="0" name=""/>
        <dsp:cNvSpPr/>
      </dsp:nvSpPr>
      <dsp:spPr>
        <a:xfrm rot="5400000">
          <a:off x="4458699" y="-334803"/>
          <a:ext cx="3593127" cy="5165407"/>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511300" rtl="0">
            <a:lnSpc>
              <a:spcPct val="90000"/>
            </a:lnSpc>
            <a:spcBef>
              <a:spcPct val="0"/>
            </a:spcBef>
            <a:spcAft>
              <a:spcPct val="15000"/>
            </a:spcAft>
            <a:buChar char="••"/>
          </a:pPr>
          <a:r>
            <a:rPr lang="en-US" sz="3400" kern="1200" dirty="0" smtClean="0"/>
            <a:t>Occurs when the tonus of stomach is stronger</a:t>
          </a:r>
          <a:endParaRPr lang="en-US" sz="3400" kern="1200" dirty="0"/>
        </a:p>
        <a:p>
          <a:pPr marL="285750" lvl="1" indent="-285750" algn="l" defTabSz="1511300" rtl="0">
            <a:lnSpc>
              <a:spcPct val="90000"/>
            </a:lnSpc>
            <a:spcBef>
              <a:spcPct val="0"/>
            </a:spcBef>
            <a:spcAft>
              <a:spcPct val="15000"/>
            </a:spcAft>
            <a:buChar char="••"/>
          </a:pPr>
          <a:r>
            <a:rPr lang="en-US" sz="3400" kern="1200" dirty="0" smtClean="0"/>
            <a:t>Lasts for 20 seconds </a:t>
          </a:r>
          <a:endParaRPr lang="en-US" sz="3400" kern="1200" dirty="0"/>
        </a:p>
        <a:p>
          <a:pPr marL="285750" lvl="1" indent="-285750" algn="l" defTabSz="1511300" rtl="0">
            <a:lnSpc>
              <a:spcPct val="90000"/>
            </a:lnSpc>
            <a:spcBef>
              <a:spcPct val="0"/>
            </a:spcBef>
            <a:spcAft>
              <a:spcPct val="15000"/>
            </a:spcAft>
            <a:buChar char="••"/>
          </a:pPr>
          <a:r>
            <a:rPr lang="en-US" sz="3400" kern="1200" dirty="0" smtClean="0"/>
            <a:t>No interval between contractions</a:t>
          </a:r>
          <a:endParaRPr lang="en-US" sz="3400" kern="1200" dirty="0"/>
        </a:p>
        <a:p>
          <a:pPr marL="285750" lvl="1" indent="-285750" algn="l" defTabSz="1511300" rtl="0">
            <a:lnSpc>
              <a:spcPct val="90000"/>
            </a:lnSpc>
            <a:spcBef>
              <a:spcPct val="0"/>
            </a:spcBef>
            <a:spcAft>
              <a:spcPct val="15000"/>
            </a:spcAft>
            <a:buChar char="••"/>
          </a:pPr>
          <a:r>
            <a:rPr lang="en-US" sz="3400" kern="1200" dirty="0" smtClean="0"/>
            <a:t>Pressure produced is 10-15 cm of water</a:t>
          </a:r>
          <a:endParaRPr lang="en-US" sz="3400" kern="1200" dirty="0"/>
        </a:p>
      </dsp:txBody>
      <dsp:txXfrm rot="-5400000">
        <a:off x="3672559" y="626739"/>
        <a:ext cx="4990005" cy="3242323"/>
      </dsp:txXfrm>
    </dsp:sp>
    <dsp:sp modelId="{6D1AFB29-C7B0-4467-B0D6-7E27377F8CCB}">
      <dsp:nvSpPr>
        <dsp:cNvPr id="0" name=""/>
        <dsp:cNvSpPr/>
      </dsp:nvSpPr>
      <dsp:spPr>
        <a:xfrm>
          <a:off x="1233" y="2195"/>
          <a:ext cx="3671326" cy="4491409"/>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US" sz="3400" b="0" kern="1200" dirty="0" smtClean="0">
              <a:solidFill>
                <a:srgbClr val="FFC000"/>
              </a:solidFill>
            </a:rPr>
            <a:t>TYPE 2 CONTRACTIONS </a:t>
          </a:r>
          <a:r>
            <a:rPr lang="en-US" sz="3400" b="0" kern="1200" dirty="0" smtClean="0"/>
            <a:t>OR </a:t>
          </a:r>
          <a:r>
            <a:rPr lang="en-US" sz="3400" b="0" kern="1200" dirty="0" smtClean="0">
              <a:solidFill>
                <a:srgbClr val="7030A0"/>
              </a:solidFill>
            </a:rPr>
            <a:t>HUNGER  CONTRACTION</a:t>
          </a:r>
          <a:endParaRPr lang="en-US" sz="3400" b="0" kern="1200" dirty="0">
            <a:solidFill>
              <a:srgbClr val="7030A0"/>
            </a:solidFill>
          </a:endParaRPr>
        </a:p>
      </dsp:txBody>
      <dsp:txXfrm>
        <a:off x="180452" y="181414"/>
        <a:ext cx="3312888" cy="413297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B4748-B7E5-4D7E-8FB8-899EA22CBE24}">
      <dsp:nvSpPr>
        <dsp:cNvPr id="0" name=""/>
        <dsp:cNvSpPr/>
      </dsp:nvSpPr>
      <dsp:spPr>
        <a:xfrm>
          <a:off x="0" y="405449"/>
          <a:ext cx="8610600" cy="13923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541528" rIns="668278"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Successive contraction fuse together to cause a continuing tetanic contraction</a:t>
          </a:r>
          <a:endParaRPr lang="en-US" sz="2600" kern="1200" dirty="0"/>
        </a:p>
      </dsp:txBody>
      <dsp:txXfrm>
        <a:off x="0" y="405449"/>
        <a:ext cx="8610600" cy="1392300"/>
      </dsp:txXfrm>
    </dsp:sp>
    <dsp:sp modelId="{D30827E3-DEB7-4536-9446-BA2265405143}">
      <dsp:nvSpPr>
        <dsp:cNvPr id="0" name=""/>
        <dsp:cNvSpPr/>
      </dsp:nvSpPr>
      <dsp:spPr>
        <a:xfrm>
          <a:off x="430530" y="21689"/>
          <a:ext cx="6027420"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155700" rtl="0">
            <a:lnSpc>
              <a:spcPct val="90000"/>
            </a:lnSpc>
            <a:spcBef>
              <a:spcPct val="0"/>
            </a:spcBef>
            <a:spcAft>
              <a:spcPct val="35000"/>
            </a:spcAft>
          </a:pPr>
          <a:r>
            <a:rPr lang="en-US" sz="2600" kern="1200" dirty="0" smtClean="0"/>
            <a:t>INCOMPLETE  TETANUS</a:t>
          </a:r>
          <a:endParaRPr lang="en-US" sz="2600" kern="1200" dirty="0"/>
        </a:p>
      </dsp:txBody>
      <dsp:txXfrm>
        <a:off x="467997" y="59156"/>
        <a:ext cx="5952486" cy="692586"/>
      </dsp:txXfrm>
    </dsp:sp>
    <dsp:sp modelId="{93683C71-7ECE-4A46-9365-AE55A6432865}">
      <dsp:nvSpPr>
        <dsp:cNvPr id="0" name=""/>
        <dsp:cNvSpPr/>
      </dsp:nvSpPr>
      <dsp:spPr>
        <a:xfrm>
          <a:off x="0" y="2321909"/>
          <a:ext cx="8610600" cy="24570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8278" tIns="541528" rIns="668278" bIns="184912" numCol="1" spcCol="1270" anchor="t" anchorCtr="0">
          <a:noAutofit/>
        </a:bodyPr>
        <a:lstStyle/>
        <a:p>
          <a:pPr marL="228600" lvl="1" indent="-228600" algn="l" defTabSz="1155700" rtl="0">
            <a:lnSpc>
              <a:spcPct val="90000"/>
            </a:lnSpc>
            <a:spcBef>
              <a:spcPct val="0"/>
            </a:spcBef>
            <a:spcAft>
              <a:spcPct val="15000"/>
            </a:spcAft>
            <a:buChar char="••"/>
          </a:pPr>
          <a:r>
            <a:rPr lang="en-US" sz="2600" kern="1200" dirty="0" smtClean="0"/>
            <a:t>Lasts for 1 to 5 min</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Pressure rises to 10 to 20 cm of water</a:t>
          </a:r>
          <a:endParaRPr lang="en-US" sz="2600" kern="1200" dirty="0"/>
        </a:p>
        <a:p>
          <a:pPr marL="228600" lvl="1" indent="-228600" algn="l" defTabSz="1155700" rtl="0">
            <a:lnSpc>
              <a:spcPct val="90000"/>
            </a:lnSpc>
            <a:spcBef>
              <a:spcPct val="0"/>
            </a:spcBef>
            <a:spcAft>
              <a:spcPct val="15000"/>
            </a:spcAft>
            <a:buChar char="••"/>
          </a:pPr>
          <a:r>
            <a:rPr lang="en-US" sz="2600" kern="1200" dirty="0" smtClean="0"/>
            <a:t>When stomach is empty type 1 contraction occurs followed by type 2 and food intake still postponed type 3 occurs</a:t>
          </a:r>
          <a:endParaRPr lang="en-US" sz="2600" kern="1200" dirty="0"/>
        </a:p>
      </dsp:txBody>
      <dsp:txXfrm>
        <a:off x="0" y="2321909"/>
        <a:ext cx="8610600" cy="2457000"/>
      </dsp:txXfrm>
    </dsp:sp>
    <dsp:sp modelId="{DE6762B5-9595-4745-990D-14772D881ACD}">
      <dsp:nvSpPr>
        <dsp:cNvPr id="0" name=""/>
        <dsp:cNvSpPr/>
      </dsp:nvSpPr>
      <dsp:spPr>
        <a:xfrm>
          <a:off x="430530" y="1938149"/>
          <a:ext cx="6027420"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22" tIns="0" rIns="227822" bIns="0" numCol="1" spcCol="1270" anchor="ctr" anchorCtr="0">
          <a:noAutofit/>
        </a:bodyPr>
        <a:lstStyle/>
        <a:p>
          <a:pPr lvl="0" algn="l" defTabSz="1155700" rtl="0">
            <a:lnSpc>
              <a:spcPct val="90000"/>
            </a:lnSpc>
            <a:spcBef>
              <a:spcPct val="0"/>
            </a:spcBef>
            <a:spcAft>
              <a:spcPct val="35000"/>
            </a:spcAft>
          </a:pPr>
          <a:r>
            <a:rPr lang="en-US" sz="2600" kern="1200" dirty="0" smtClean="0"/>
            <a:t>Occurs when the hunger becomes severe and the tonus increased to great extent</a:t>
          </a:r>
          <a:endParaRPr lang="en-US" sz="2600" kern="1200" dirty="0"/>
        </a:p>
      </dsp:txBody>
      <dsp:txXfrm>
        <a:off x="467997" y="1975616"/>
        <a:ext cx="5952486" cy="69258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F716B-714C-4237-A8B1-EBFC1F3EA1D6}">
      <dsp:nvSpPr>
        <dsp:cNvPr id="0" name=""/>
        <dsp:cNvSpPr/>
      </dsp:nvSpPr>
      <dsp:spPr>
        <a:xfrm>
          <a:off x="0" y="0"/>
          <a:ext cx="8534400" cy="1110477"/>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Hunger contraction more intense in young healthy people who have high degrees of GIT tonus</a:t>
          </a:r>
          <a:endParaRPr lang="en-US" sz="2600" kern="1200" dirty="0"/>
        </a:p>
      </dsp:txBody>
      <dsp:txXfrm>
        <a:off x="54209" y="54209"/>
        <a:ext cx="8425982" cy="1002059"/>
      </dsp:txXfrm>
    </dsp:sp>
    <dsp:sp modelId="{0ACFC9DE-E4CC-4BC8-B89A-86A6EA4F2E3C}">
      <dsp:nvSpPr>
        <dsp:cNvPr id="0" name=""/>
        <dsp:cNvSpPr/>
      </dsp:nvSpPr>
      <dsp:spPr>
        <a:xfrm>
          <a:off x="0" y="1083029"/>
          <a:ext cx="8534400" cy="1110477"/>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Also increased by low level of blood sugar</a:t>
          </a:r>
          <a:endParaRPr lang="en-US" sz="2600" kern="1200" dirty="0"/>
        </a:p>
      </dsp:txBody>
      <dsp:txXfrm>
        <a:off x="54209" y="1137238"/>
        <a:ext cx="8425982" cy="1002059"/>
      </dsp:txXfrm>
    </dsp:sp>
    <dsp:sp modelId="{8EB73E25-1779-436A-B883-830759B70727}">
      <dsp:nvSpPr>
        <dsp:cNvPr id="0" name=""/>
        <dsp:cNvSpPr/>
      </dsp:nvSpPr>
      <dsp:spPr>
        <a:xfrm>
          <a:off x="0" y="2256959"/>
          <a:ext cx="8534400" cy="1110477"/>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solidFill>
                <a:srgbClr val="FF0000"/>
              </a:solidFill>
            </a:rPr>
            <a:t>Hunger Pangs</a:t>
          </a:r>
          <a:r>
            <a:rPr lang="en-US" sz="2600" kern="1200" dirty="0" smtClean="0"/>
            <a:t>:</a:t>
          </a:r>
          <a:endParaRPr lang="en-US" sz="2600" kern="1200" dirty="0"/>
        </a:p>
      </dsp:txBody>
      <dsp:txXfrm>
        <a:off x="54209" y="2311168"/>
        <a:ext cx="8425982" cy="1002059"/>
      </dsp:txXfrm>
    </dsp:sp>
    <dsp:sp modelId="{2936FE6E-683A-4C21-92FB-0DEC20CA97EB}">
      <dsp:nvSpPr>
        <dsp:cNvPr id="0" name=""/>
        <dsp:cNvSpPr/>
      </dsp:nvSpPr>
      <dsp:spPr>
        <a:xfrm>
          <a:off x="0" y="3458556"/>
          <a:ext cx="8534400" cy="1110477"/>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Pain occurs in the  pit of stomach due to hunger contractions</a:t>
          </a:r>
          <a:endParaRPr lang="en-US" sz="2600" kern="1200" dirty="0"/>
        </a:p>
      </dsp:txBody>
      <dsp:txXfrm>
        <a:off x="54209" y="3512765"/>
        <a:ext cx="8425982" cy="1002059"/>
      </dsp:txXfrm>
    </dsp:sp>
    <dsp:sp modelId="{B75E5E68-30E5-404A-8708-7017A4CDFB4D}">
      <dsp:nvSpPr>
        <dsp:cNvPr id="0" name=""/>
        <dsp:cNvSpPr/>
      </dsp:nvSpPr>
      <dsp:spPr>
        <a:xfrm>
          <a:off x="0" y="4490759"/>
          <a:ext cx="8534400" cy="1110477"/>
        </a:xfrm>
        <a:prstGeom prst="round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dirty="0" smtClean="0"/>
            <a:t>Usually will not occur till 12 to 24 hours after the last ingestion of food, attains greatest intensity in 3 or 4 days and then gradually decreases </a:t>
          </a:r>
          <a:endParaRPr lang="en-US" sz="2600" kern="1200" dirty="0"/>
        </a:p>
      </dsp:txBody>
      <dsp:txXfrm>
        <a:off x="54209" y="4544968"/>
        <a:ext cx="8425982" cy="100205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6F74C-6242-4295-8060-07B2C64C400D}">
      <dsp:nvSpPr>
        <dsp:cNvPr id="0" name=""/>
        <dsp:cNvSpPr/>
      </dsp:nvSpPr>
      <dsp:spPr>
        <a:xfrm>
          <a:off x="1984252" y="0"/>
          <a:ext cx="4184895" cy="4495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104775" rIns="209550" bIns="104775" numCol="1" spcCol="1270" anchor="ctr" anchorCtr="0">
          <a:noAutofit/>
        </a:bodyPr>
        <a:lstStyle/>
        <a:p>
          <a:pPr lvl="0" algn="ctr" defTabSz="2444750" rtl="0">
            <a:lnSpc>
              <a:spcPct val="90000"/>
            </a:lnSpc>
            <a:spcBef>
              <a:spcPct val="0"/>
            </a:spcBef>
            <a:spcAft>
              <a:spcPct val="35000"/>
            </a:spcAft>
          </a:pPr>
          <a:r>
            <a:rPr lang="en-US" sz="5500" b="1" kern="1200" dirty="0" smtClean="0"/>
            <a:t>Movements after a meal</a:t>
          </a:r>
          <a:endParaRPr lang="en-US" sz="5500" b="1" kern="1200" dirty="0"/>
        </a:p>
      </dsp:txBody>
      <dsp:txXfrm>
        <a:off x="2188542" y="204290"/>
        <a:ext cx="3776315" cy="40872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F5E85-46ED-4439-8B60-740E74903AFD}">
      <dsp:nvSpPr>
        <dsp:cNvPr id="0" name=""/>
        <dsp:cNvSpPr/>
      </dsp:nvSpPr>
      <dsp:spPr>
        <a:xfrm rot="3936158">
          <a:off x="1875269" y="3645996"/>
          <a:ext cx="1245284" cy="31992"/>
        </a:xfrm>
        <a:custGeom>
          <a:avLst/>
          <a:gdLst/>
          <a:ahLst/>
          <a:cxnLst/>
          <a:rect l="0" t="0" r="0" b="0"/>
          <a:pathLst>
            <a:path>
              <a:moveTo>
                <a:pt x="0" y="15996"/>
              </a:moveTo>
              <a:lnTo>
                <a:pt x="1245284" y="15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3D1C13-189F-4187-B296-35DEEABD0AC0}">
      <dsp:nvSpPr>
        <dsp:cNvPr id="0" name=""/>
        <dsp:cNvSpPr/>
      </dsp:nvSpPr>
      <dsp:spPr>
        <a:xfrm rot="1822657">
          <a:off x="2457652" y="3106040"/>
          <a:ext cx="952755" cy="31992"/>
        </a:xfrm>
        <a:custGeom>
          <a:avLst/>
          <a:gdLst/>
          <a:ahLst/>
          <a:cxnLst/>
          <a:rect l="0" t="0" r="0" b="0"/>
          <a:pathLst>
            <a:path>
              <a:moveTo>
                <a:pt x="0" y="15996"/>
              </a:moveTo>
              <a:lnTo>
                <a:pt x="952755" y="15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08FE5B-DE5E-44DF-B550-55A6B4D964A0}">
      <dsp:nvSpPr>
        <dsp:cNvPr id="0" name=""/>
        <dsp:cNvSpPr/>
      </dsp:nvSpPr>
      <dsp:spPr>
        <a:xfrm>
          <a:off x="2523053" y="2562275"/>
          <a:ext cx="851153" cy="31992"/>
        </a:xfrm>
        <a:custGeom>
          <a:avLst/>
          <a:gdLst/>
          <a:ahLst/>
          <a:cxnLst/>
          <a:rect l="0" t="0" r="0" b="0"/>
          <a:pathLst>
            <a:path>
              <a:moveTo>
                <a:pt x="0" y="15996"/>
              </a:moveTo>
              <a:lnTo>
                <a:pt x="851153" y="15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68289-D621-4FAD-9CD3-C266EDF05E43}">
      <dsp:nvSpPr>
        <dsp:cNvPr id="0" name=""/>
        <dsp:cNvSpPr/>
      </dsp:nvSpPr>
      <dsp:spPr>
        <a:xfrm rot="19790705">
          <a:off x="2458010" y="2020668"/>
          <a:ext cx="961245" cy="31992"/>
        </a:xfrm>
        <a:custGeom>
          <a:avLst/>
          <a:gdLst/>
          <a:ahLst/>
          <a:cxnLst/>
          <a:rect l="0" t="0" r="0" b="0"/>
          <a:pathLst>
            <a:path>
              <a:moveTo>
                <a:pt x="0" y="15996"/>
              </a:moveTo>
              <a:lnTo>
                <a:pt x="961245" y="15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43A47F-1552-4A07-9A1B-E93A4D364261}">
      <dsp:nvSpPr>
        <dsp:cNvPr id="0" name=""/>
        <dsp:cNvSpPr/>
      </dsp:nvSpPr>
      <dsp:spPr>
        <a:xfrm rot="17829583">
          <a:off x="1914304" y="1460957"/>
          <a:ext cx="1314182" cy="31992"/>
        </a:xfrm>
        <a:custGeom>
          <a:avLst/>
          <a:gdLst/>
          <a:ahLst/>
          <a:cxnLst/>
          <a:rect l="0" t="0" r="0" b="0"/>
          <a:pathLst>
            <a:path>
              <a:moveTo>
                <a:pt x="0" y="15996"/>
              </a:moveTo>
              <a:lnTo>
                <a:pt x="1314182" y="1599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22290D-A047-4161-ADF7-9AA5A00BBA06}">
      <dsp:nvSpPr>
        <dsp:cNvPr id="0" name=""/>
        <dsp:cNvSpPr/>
      </dsp:nvSpPr>
      <dsp:spPr>
        <a:xfrm>
          <a:off x="1589170" y="2214189"/>
          <a:ext cx="834407" cy="72816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96ACD-E91A-4C2E-9DE8-B27453B6A490}">
      <dsp:nvSpPr>
        <dsp:cNvPr id="0" name=""/>
        <dsp:cNvSpPr/>
      </dsp:nvSpPr>
      <dsp:spPr>
        <a:xfrm>
          <a:off x="2308136" y="-48975"/>
          <a:ext cx="1598318" cy="9627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NATURE</a:t>
          </a:r>
          <a:r>
            <a:rPr lang="en-US" sz="1600" kern="1200" dirty="0" smtClean="0"/>
            <a:t> </a:t>
          </a:r>
          <a:endParaRPr lang="en-US" sz="1600" kern="1200" dirty="0"/>
        </a:p>
      </dsp:txBody>
      <dsp:txXfrm>
        <a:off x="2542204" y="92016"/>
        <a:ext cx="1130182" cy="680768"/>
      </dsp:txXfrm>
    </dsp:sp>
    <dsp:sp modelId="{8F951A58-6F92-4CDC-A9FF-3D72D05F9339}">
      <dsp:nvSpPr>
        <dsp:cNvPr id="0" name=""/>
        <dsp:cNvSpPr/>
      </dsp:nvSpPr>
      <dsp:spPr>
        <a:xfrm>
          <a:off x="2923509" y="876980"/>
          <a:ext cx="2253028" cy="102802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FREQUENCY</a:t>
          </a:r>
          <a:endParaRPr lang="en-US" sz="2300" kern="1200" dirty="0"/>
        </a:p>
      </dsp:txBody>
      <dsp:txXfrm>
        <a:off x="3253457" y="1027530"/>
        <a:ext cx="1593132" cy="726920"/>
      </dsp:txXfrm>
    </dsp:sp>
    <dsp:sp modelId="{0F404D66-9C48-41DB-B512-BE950D5DE97C}">
      <dsp:nvSpPr>
        <dsp:cNvPr id="0" name=""/>
        <dsp:cNvSpPr/>
      </dsp:nvSpPr>
      <dsp:spPr>
        <a:xfrm>
          <a:off x="3374207" y="2126780"/>
          <a:ext cx="1710426" cy="9029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RATE</a:t>
          </a:r>
          <a:endParaRPr lang="en-US" sz="2300" kern="1200" dirty="0"/>
        </a:p>
      </dsp:txBody>
      <dsp:txXfrm>
        <a:off x="3624693" y="2259018"/>
        <a:ext cx="1209454" cy="638504"/>
      </dsp:txXfrm>
    </dsp:sp>
    <dsp:sp modelId="{58003CCB-27DA-4368-ACCB-1C616E257786}">
      <dsp:nvSpPr>
        <dsp:cNvPr id="0" name=""/>
        <dsp:cNvSpPr/>
      </dsp:nvSpPr>
      <dsp:spPr>
        <a:xfrm>
          <a:off x="3089117" y="3200678"/>
          <a:ext cx="1796962" cy="107786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CAUSE</a:t>
          </a:r>
          <a:endParaRPr lang="en-US" sz="2300" kern="1200" dirty="0"/>
        </a:p>
      </dsp:txBody>
      <dsp:txXfrm>
        <a:off x="3352276" y="3358527"/>
        <a:ext cx="1270644" cy="762162"/>
      </dsp:txXfrm>
    </dsp:sp>
    <dsp:sp modelId="{B4034654-8427-4FD4-8F40-11DB95CAD449}">
      <dsp:nvSpPr>
        <dsp:cNvPr id="0" name=""/>
        <dsp:cNvSpPr/>
      </dsp:nvSpPr>
      <dsp:spPr>
        <a:xfrm>
          <a:off x="1911756" y="4217710"/>
          <a:ext cx="2135818" cy="101286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US" sz="2300" kern="1200" dirty="0" smtClean="0"/>
            <a:t>FUNCTIONS</a:t>
          </a:r>
          <a:endParaRPr lang="en-US" sz="2300" kern="1200" dirty="0"/>
        </a:p>
      </dsp:txBody>
      <dsp:txXfrm>
        <a:off x="2224539" y="4366041"/>
        <a:ext cx="1510252" cy="71620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103BD-4585-4976-8026-15419EDF65FD}">
      <dsp:nvSpPr>
        <dsp:cNvPr id="0" name=""/>
        <dsp:cNvSpPr/>
      </dsp:nvSpPr>
      <dsp:spPr>
        <a:xfrm>
          <a:off x="3381" y="1159694"/>
          <a:ext cx="3660311" cy="216751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rtl="0">
            <a:lnSpc>
              <a:spcPct val="90000"/>
            </a:lnSpc>
            <a:spcBef>
              <a:spcPct val="0"/>
            </a:spcBef>
            <a:spcAft>
              <a:spcPct val="35000"/>
            </a:spcAft>
          </a:pPr>
          <a:r>
            <a:rPr lang="en-US" sz="3400" kern="1200" dirty="0" smtClean="0"/>
            <a:t>Two different kinds of movements seen in two halves of stomach after the entry of food</a:t>
          </a:r>
          <a:endParaRPr lang="en-US" sz="3400" kern="1200" dirty="0"/>
        </a:p>
      </dsp:txBody>
      <dsp:txXfrm>
        <a:off x="66865" y="1223178"/>
        <a:ext cx="3533343" cy="2040550"/>
      </dsp:txXfrm>
    </dsp:sp>
    <dsp:sp modelId="{8F9AC11A-4F6B-4624-A68D-E523AECB2BE6}">
      <dsp:nvSpPr>
        <dsp:cNvPr id="0" name=""/>
        <dsp:cNvSpPr/>
      </dsp:nvSpPr>
      <dsp:spPr>
        <a:xfrm>
          <a:off x="4494759" y="1159694"/>
          <a:ext cx="3655258" cy="217641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rtl="0">
            <a:lnSpc>
              <a:spcPct val="90000"/>
            </a:lnSpc>
            <a:spcBef>
              <a:spcPct val="0"/>
            </a:spcBef>
            <a:spcAft>
              <a:spcPct val="35000"/>
            </a:spcAft>
          </a:pPr>
          <a:r>
            <a:rPr lang="en-US" sz="3400" kern="1200" dirty="0" smtClean="0"/>
            <a:t>Pyloric part has different type of movement than the fundus and body of the stomach</a:t>
          </a:r>
          <a:endParaRPr lang="en-US" sz="3400" kern="1200" dirty="0"/>
        </a:p>
      </dsp:txBody>
      <dsp:txXfrm>
        <a:off x="4558504" y="1223439"/>
        <a:ext cx="3527768" cy="204892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FF4F5-57A3-4650-A58D-9B03A512471E}">
      <dsp:nvSpPr>
        <dsp:cNvPr id="0" name=""/>
        <dsp:cNvSpPr/>
      </dsp:nvSpPr>
      <dsp:spPr>
        <a:xfrm rot="10800000">
          <a:off x="788561" y="370"/>
          <a:ext cx="6608075" cy="1249663"/>
        </a:xfrm>
        <a:prstGeom prst="homePlat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1067"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Relaxation of upper portion of stomach when the bolus enters the stomach from esophagus </a:t>
          </a:r>
          <a:endParaRPr lang="en-US" sz="2800" kern="1200" dirty="0"/>
        </a:p>
      </dsp:txBody>
      <dsp:txXfrm rot="10800000">
        <a:off x="1100977" y="370"/>
        <a:ext cx="6295659" cy="1249663"/>
      </dsp:txXfrm>
    </dsp:sp>
    <dsp:sp modelId="{C199D02F-F57E-45B6-A7C6-FAFC1DB1AF38}">
      <dsp:nvSpPr>
        <dsp:cNvPr id="0" name=""/>
        <dsp:cNvSpPr/>
      </dsp:nvSpPr>
      <dsp:spPr>
        <a:xfrm>
          <a:off x="280053" y="370"/>
          <a:ext cx="1249663" cy="1249663"/>
        </a:xfrm>
        <a:prstGeom prst="ellipse">
          <a:avLst/>
        </a:prstGeom>
        <a:solidFill>
          <a:schemeClr val="accent1">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3D1C0D55-8A8A-41C2-8119-28E613BCDAB5}">
      <dsp:nvSpPr>
        <dsp:cNvPr id="0" name=""/>
        <dsp:cNvSpPr/>
      </dsp:nvSpPr>
      <dsp:spPr>
        <a:xfrm rot="10800000">
          <a:off x="915314" y="1623068"/>
          <a:ext cx="6439071" cy="1249663"/>
        </a:xfrm>
        <a:prstGeom prst="homePlat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1067"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It involves fundus and upper part of </a:t>
          </a:r>
          <a:r>
            <a:rPr lang="en-US" sz="2800" kern="1200" dirty="0" err="1" smtClean="0"/>
            <a:t>of</a:t>
          </a:r>
          <a:r>
            <a:rPr lang="en-US" sz="2800" kern="1200" dirty="0" smtClean="0"/>
            <a:t> body of stomach</a:t>
          </a:r>
          <a:endParaRPr lang="en-US" sz="2800" kern="1200" dirty="0"/>
        </a:p>
      </dsp:txBody>
      <dsp:txXfrm rot="10800000">
        <a:off x="1227730" y="1623068"/>
        <a:ext cx="6126655" cy="1249663"/>
      </dsp:txXfrm>
    </dsp:sp>
    <dsp:sp modelId="{DF30E134-CAB5-4EAF-9C78-CE68B52E8A57}">
      <dsp:nvSpPr>
        <dsp:cNvPr id="0" name=""/>
        <dsp:cNvSpPr/>
      </dsp:nvSpPr>
      <dsp:spPr>
        <a:xfrm>
          <a:off x="360956" y="1623068"/>
          <a:ext cx="1249663" cy="1249663"/>
        </a:xfrm>
        <a:prstGeom prst="ellipse">
          <a:avLst/>
        </a:prstGeom>
        <a:solidFill>
          <a:schemeClr val="accent1">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B89BF10D-3CD8-4253-BC09-F9C8244AEAC3}">
      <dsp:nvSpPr>
        <dsp:cNvPr id="0" name=""/>
        <dsp:cNvSpPr/>
      </dsp:nvSpPr>
      <dsp:spPr>
        <a:xfrm rot="10800000">
          <a:off x="1029583" y="3245765"/>
          <a:ext cx="6286713" cy="1249663"/>
        </a:xfrm>
        <a:prstGeom prst="homePlat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1067" tIns="106680" rIns="199136" bIns="106680" numCol="1" spcCol="1270" anchor="ctr" anchorCtr="0">
          <a:noAutofit/>
        </a:bodyPr>
        <a:lstStyle/>
        <a:p>
          <a:pPr lvl="0" algn="ctr" defTabSz="1244600" rtl="0">
            <a:lnSpc>
              <a:spcPct val="90000"/>
            </a:lnSpc>
            <a:spcBef>
              <a:spcPct val="0"/>
            </a:spcBef>
            <a:spcAft>
              <a:spcPct val="35000"/>
            </a:spcAft>
          </a:pPr>
          <a:r>
            <a:rPr lang="en-US" sz="2800" kern="1200" dirty="0" smtClean="0"/>
            <a:t>Significance: To accommodate food without much increase in pressure inside the stomach</a:t>
          </a:r>
          <a:endParaRPr lang="en-US" sz="2800" kern="1200" dirty="0"/>
        </a:p>
      </dsp:txBody>
      <dsp:txXfrm rot="10800000">
        <a:off x="1341999" y="3245765"/>
        <a:ext cx="5974297" cy="1249663"/>
      </dsp:txXfrm>
    </dsp:sp>
    <dsp:sp modelId="{F5F04647-6947-48F6-914E-BE30BE848C2C}">
      <dsp:nvSpPr>
        <dsp:cNvPr id="0" name=""/>
        <dsp:cNvSpPr/>
      </dsp:nvSpPr>
      <dsp:spPr>
        <a:xfrm>
          <a:off x="463465" y="3245765"/>
          <a:ext cx="1249663" cy="1249663"/>
        </a:xfrm>
        <a:prstGeom prst="ellipse">
          <a:avLst/>
        </a:prstGeom>
        <a:solidFill>
          <a:schemeClr val="accent1">
            <a:tint val="50000"/>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2">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70A34-025C-42CE-B9C3-975587A20E0F}">
      <dsp:nvSpPr>
        <dsp:cNvPr id="0" name=""/>
        <dsp:cNvSpPr/>
      </dsp:nvSpPr>
      <dsp:spPr>
        <a:xfrm>
          <a:off x="368807" y="54"/>
          <a:ext cx="7385346" cy="2193019"/>
        </a:xfrm>
        <a:prstGeom prst="round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rtl="0">
            <a:lnSpc>
              <a:spcPct val="90000"/>
            </a:lnSpc>
            <a:spcBef>
              <a:spcPct val="0"/>
            </a:spcBef>
            <a:spcAft>
              <a:spcPct val="35000"/>
            </a:spcAft>
          </a:pPr>
          <a:r>
            <a:rPr lang="en-US" sz="3000" kern="1200" dirty="0" smtClean="0"/>
            <a:t>Terminal antrum and the pylorus contract with arrival of wave in their region  known as systolic contraction</a:t>
          </a:r>
          <a:endParaRPr lang="en-US" sz="3000" kern="1200" dirty="0"/>
        </a:p>
      </dsp:txBody>
      <dsp:txXfrm>
        <a:off x="475861" y="107108"/>
        <a:ext cx="7171238" cy="1978911"/>
      </dsp:txXfrm>
    </dsp:sp>
    <dsp:sp modelId="{46166C41-1D99-4FB1-8FA6-AAF7B91A9FE1}">
      <dsp:nvSpPr>
        <dsp:cNvPr id="0" name=""/>
        <dsp:cNvSpPr/>
      </dsp:nvSpPr>
      <dsp:spPr>
        <a:xfrm>
          <a:off x="368807" y="2302725"/>
          <a:ext cx="7415784" cy="2193019"/>
        </a:xfrm>
        <a:prstGeom prst="roundRect">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kern="1200" dirty="0" smtClean="0"/>
            <a:t>Due to viscous property of gastric contents and pressing of gastric contents into the terminal part of antrum by the peristaltic wave antral pressure rises which overcome the pressure barriers in pylorus and thus antral contents are passed into duodenum</a:t>
          </a:r>
          <a:endParaRPr lang="en-US" sz="2800" kern="1200" dirty="0"/>
        </a:p>
      </dsp:txBody>
      <dsp:txXfrm>
        <a:off x="475861" y="2409779"/>
        <a:ext cx="7201676" cy="197891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DFA01-98E2-4ABD-A2B0-5DA645624C5B}">
      <dsp:nvSpPr>
        <dsp:cNvPr id="0" name=""/>
        <dsp:cNvSpPr/>
      </dsp:nvSpPr>
      <dsp:spPr>
        <a:xfrm>
          <a:off x="0" y="0"/>
          <a:ext cx="4876799" cy="4876799"/>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4C0091D6-622F-44FF-911A-DAFC6BBEEFBE}">
      <dsp:nvSpPr>
        <dsp:cNvPr id="0" name=""/>
        <dsp:cNvSpPr/>
      </dsp:nvSpPr>
      <dsp:spPr>
        <a:xfrm>
          <a:off x="2438399" y="0"/>
          <a:ext cx="6096000" cy="4876799"/>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0000"/>
              </a:solidFill>
            </a:rPr>
            <a:t>Volume of gastric content</a:t>
          </a:r>
          <a:endParaRPr lang="en-US" sz="2800" kern="1200" dirty="0">
            <a:solidFill>
              <a:srgbClr val="FF0000"/>
            </a:solidFill>
          </a:endParaRPr>
        </a:p>
      </dsp:txBody>
      <dsp:txXfrm>
        <a:off x="2438399" y="0"/>
        <a:ext cx="6096000" cy="1036319"/>
      </dsp:txXfrm>
    </dsp:sp>
    <dsp:sp modelId="{8CB07F5B-3C67-4BD4-88A9-FE7523E20B4F}">
      <dsp:nvSpPr>
        <dsp:cNvPr id="0" name=""/>
        <dsp:cNvSpPr/>
      </dsp:nvSpPr>
      <dsp:spPr>
        <a:xfrm>
          <a:off x="609616" y="1036319"/>
          <a:ext cx="3596640" cy="3596640"/>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35513B4A-DB32-4E77-9A02-ABD4BAF74567}">
      <dsp:nvSpPr>
        <dsp:cNvPr id="0" name=""/>
        <dsp:cNvSpPr/>
      </dsp:nvSpPr>
      <dsp:spPr>
        <a:xfrm>
          <a:off x="2438399" y="1036319"/>
          <a:ext cx="6096000" cy="3596640"/>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Gastric emptying is directly </a:t>
          </a:r>
          <a:r>
            <a:rPr lang="en-US" sz="2800" kern="1200" dirty="0" err="1" smtClean="0"/>
            <a:t>propotional</a:t>
          </a:r>
          <a:r>
            <a:rPr lang="en-US" sz="2800" kern="1200" dirty="0" smtClean="0"/>
            <a:t> to the volume</a:t>
          </a:r>
          <a:endParaRPr lang="en-US" sz="2800" kern="1200" dirty="0"/>
        </a:p>
      </dsp:txBody>
      <dsp:txXfrm>
        <a:off x="2438399" y="1036319"/>
        <a:ext cx="6096000" cy="1036320"/>
      </dsp:txXfrm>
    </dsp:sp>
    <dsp:sp modelId="{BAA25D35-8229-42F6-B6ED-A74FC9DF3E37}">
      <dsp:nvSpPr>
        <dsp:cNvPr id="0" name=""/>
        <dsp:cNvSpPr/>
      </dsp:nvSpPr>
      <dsp:spPr>
        <a:xfrm>
          <a:off x="1280159" y="2072639"/>
          <a:ext cx="2316479" cy="2316479"/>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7A7ED9F6-0BA6-47EF-922F-211BA1FA3424}">
      <dsp:nvSpPr>
        <dsp:cNvPr id="0" name=""/>
        <dsp:cNvSpPr/>
      </dsp:nvSpPr>
      <dsp:spPr>
        <a:xfrm>
          <a:off x="2438399" y="1904996"/>
          <a:ext cx="6096000" cy="2316479"/>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0000"/>
              </a:solidFill>
            </a:rPr>
            <a:t>Consistency of gastric content</a:t>
          </a:r>
          <a:endParaRPr lang="en-US" sz="2800" kern="1200" dirty="0">
            <a:solidFill>
              <a:srgbClr val="FF0000"/>
            </a:solidFill>
          </a:endParaRPr>
        </a:p>
      </dsp:txBody>
      <dsp:txXfrm>
        <a:off x="2438399" y="1904996"/>
        <a:ext cx="6096000" cy="1036319"/>
      </dsp:txXfrm>
    </dsp:sp>
    <dsp:sp modelId="{5E73EF24-8F4F-454A-A144-E8A7CB01921E}">
      <dsp:nvSpPr>
        <dsp:cNvPr id="0" name=""/>
        <dsp:cNvSpPr/>
      </dsp:nvSpPr>
      <dsp:spPr>
        <a:xfrm>
          <a:off x="1855469" y="3069372"/>
          <a:ext cx="1165859" cy="1373123"/>
        </a:xfrm>
        <a:prstGeom prst="pie">
          <a:avLst>
            <a:gd name="adj1" fmla="val 5400000"/>
            <a:gd name="adj2" fmla="val 1620000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333EC17E-7AC5-4BB2-9B2A-3B34167CA239}">
      <dsp:nvSpPr>
        <dsp:cNvPr id="0" name=""/>
        <dsp:cNvSpPr/>
      </dsp:nvSpPr>
      <dsp:spPr>
        <a:xfrm>
          <a:off x="2438399" y="3043609"/>
          <a:ext cx="6096000" cy="1373123"/>
        </a:xfrm>
        <a:prstGeom prst="rect">
          <a:avLst/>
        </a:prstGeom>
        <a:solidFill>
          <a:schemeClr val="lt1">
            <a:alpha val="90000"/>
            <a:hueOff val="0"/>
            <a:satOff val="0"/>
            <a:lumOff val="0"/>
            <a:alphaOff val="0"/>
          </a:schemeClr>
        </a:solidFill>
        <a:ln w="10000" cap="flat" cmpd="sng" algn="ctr">
          <a:solidFill>
            <a:schemeClr val="accent1">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Directly proportional to the consistency liquids pass more easily whereas solid will not pass easily unless it is not converted to semi fluid or fluid</a:t>
          </a:r>
          <a:endParaRPr lang="en-US" sz="2800" kern="1200" dirty="0"/>
        </a:p>
      </dsp:txBody>
      <dsp:txXfrm>
        <a:off x="2438399" y="3043609"/>
        <a:ext cx="6096000" cy="137312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2F3AE-F9F6-43AE-883F-63AA6645A3FF}">
      <dsp:nvSpPr>
        <dsp:cNvPr id="0" name=""/>
        <dsp:cNvSpPr/>
      </dsp:nvSpPr>
      <dsp:spPr>
        <a:xfrm>
          <a:off x="0" y="5386182"/>
          <a:ext cx="8610600" cy="7069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Increases the activity of the pyloric pump and slightly inhibit the pylorus</a:t>
          </a:r>
          <a:endParaRPr lang="en-US" sz="2800" kern="1200" dirty="0"/>
        </a:p>
      </dsp:txBody>
      <dsp:txXfrm>
        <a:off x="0" y="5386182"/>
        <a:ext cx="8610600" cy="706933"/>
      </dsp:txXfrm>
    </dsp:sp>
    <dsp:sp modelId="{79ACCE6E-415C-437D-BF8B-4ECD71C536B7}">
      <dsp:nvSpPr>
        <dsp:cNvPr id="0" name=""/>
        <dsp:cNvSpPr/>
      </dsp:nvSpPr>
      <dsp:spPr>
        <a:xfrm rot="10800000">
          <a:off x="0" y="4309522"/>
          <a:ext cx="8610600" cy="1087263"/>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Elicit local </a:t>
          </a:r>
          <a:r>
            <a:rPr lang="en-US" sz="2800" kern="1200" dirty="0" err="1" smtClean="0"/>
            <a:t>myentric</a:t>
          </a:r>
          <a:r>
            <a:rPr lang="en-US" sz="2800" kern="1200" dirty="0" smtClean="0"/>
            <a:t> reflexes in the wall</a:t>
          </a:r>
          <a:endParaRPr lang="en-US" sz="2800" kern="1200" dirty="0"/>
        </a:p>
      </dsp:txBody>
      <dsp:txXfrm rot="10800000">
        <a:off x="0" y="4309522"/>
        <a:ext cx="8610600" cy="706471"/>
      </dsp:txXfrm>
    </dsp:sp>
    <dsp:sp modelId="{EFCCAF33-1728-4639-8670-DC34AD5035D8}">
      <dsp:nvSpPr>
        <dsp:cNvPr id="0" name=""/>
        <dsp:cNvSpPr/>
      </dsp:nvSpPr>
      <dsp:spPr>
        <a:xfrm rot="10800000">
          <a:off x="0" y="3232863"/>
          <a:ext cx="8610600" cy="1087263"/>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Causes stretching of wall of the stomach</a:t>
          </a:r>
          <a:endParaRPr lang="en-US" sz="2800" kern="1200" dirty="0"/>
        </a:p>
      </dsp:txBody>
      <dsp:txXfrm rot="10800000">
        <a:off x="0" y="3232863"/>
        <a:ext cx="8610600" cy="706471"/>
      </dsp:txXfrm>
    </dsp:sp>
    <dsp:sp modelId="{057D2EA6-7C60-4B76-AA53-D1120EA4A534}">
      <dsp:nvSpPr>
        <dsp:cNvPr id="0" name=""/>
        <dsp:cNvSpPr/>
      </dsp:nvSpPr>
      <dsp:spPr>
        <a:xfrm rot="10800000">
          <a:off x="0" y="2156203"/>
          <a:ext cx="8610600" cy="1087263"/>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Increased food volume</a:t>
          </a:r>
          <a:endParaRPr lang="en-US" sz="2800" kern="1200" dirty="0"/>
        </a:p>
      </dsp:txBody>
      <dsp:txXfrm rot="10800000">
        <a:off x="0" y="2156203"/>
        <a:ext cx="8610600" cy="706471"/>
      </dsp:txXfrm>
    </dsp:sp>
    <dsp:sp modelId="{351DE3E7-B1D5-4BDE-8202-5DF20E2F0D56}">
      <dsp:nvSpPr>
        <dsp:cNvPr id="0" name=""/>
        <dsp:cNvSpPr/>
      </dsp:nvSpPr>
      <dsp:spPr>
        <a:xfrm rot="10800000">
          <a:off x="0" y="1079543"/>
          <a:ext cx="8610600" cy="1087263"/>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FF00"/>
              </a:solidFill>
            </a:rPr>
            <a:t>Increased food volume increases emptying</a:t>
          </a:r>
          <a:endParaRPr lang="en-US" sz="2800" kern="1200" dirty="0">
            <a:solidFill>
              <a:srgbClr val="FFFF00"/>
            </a:solidFill>
          </a:endParaRPr>
        </a:p>
      </dsp:txBody>
      <dsp:txXfrm rot="10800000">
        <a:off x="0" y="1079543"/>
        <a:ext cx="8610600" cy="706471"/>
      </dsp:txXfrm>
    </dsp:sp>
    <dsp:sp modelId="{CCF93D82-C65B-48DE-A4A3-3107D36A2261}">
      <dsp:nvSpPr>
        <dsp:cNvPr id="0" name=""/>
        <dsp:cNvSpPr/>
      </dsp:nvSpPr>
      <dsp:spPr>
        <a:xfrm rot="10800000">
          <a:off x="0" y="2883"/>
          <a:ext cx="8610600" cy="1087263"/>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0000"/>
              </a:solidFill>
            </a:rPr>
            <a:t>Gastric factors that promote emptying</a:t>
          </a:r>
          <a:endParaRPr lang="en-US" sz="2800" kern="1200" dirty="0">
            <a:solidFill>
              <a:srgbClr val="FF0000"/>
            </a:solidFill>
          </a:endParaRPr>
        </a:p>
      </dsp:txBody>
      <dsp:txXfrm rot="10800000">
        <a:off x="0" y="2883"/>
        <a:ext cx="8610600" cy="70647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BB200-49B9-4EDB-827E-EFF7EF647FC4}">
      <dsp:nvSpPr>
        <dsp:cNvPr id="0" name=""/>
        <dsp:cNvSpPr/>
      </dsp:nvSpPr>
      <dsp:spPr>
        <a:xfrm>
          <a:off x="0" y="4710912"/>
          <a:ext cx="8153400" cy="7728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Slows or stop stomach emptying when the volume of </a:t>
          </a:r>
          <a:r>
            <a:rPr lang="en-US" sz="2800" kern="1200" dirty="0" err="1" smtClean="0"/>
            <a:t>chyme</a:t>
          </a:r>
          <a:r>
            <a:rPr lang="en-US" sz="2800" kern="1200" dirty="0" smtClean="0"/>
            <a:t> in duodenum is too much</a:t>
          </a:r>
          <a:endParaRPr lang="en-US" sz="2800" kern="1200" dirty="0"/>
        </a:p>
      </dsp:txBody>
      <dsp:txXfrm>
        <a:off x="0" y="4710912"/>
        <a:ext cx="8153400" cy="772864"/>
      </dsp:txXfrm>
    </dsp:sp>
    <dsp:sp modelId="{88FD1F0D-02C5-4187-8F02-1BD36FB844F0}">
      <dsp:nvSpPr>
        <dsp:cNvPr id="0" name=""/>
        <dsp:cNvSpPr/>
      </dsp:nvSpPr>
      <dsp:spPr>
        <a:xfrm rot="10800000">
          <a:off x="0" y="3533840"/>
          <a:ext cx="8153400" cy="118866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Passes back to stomach</a:t>
          </a:r>
          <a:endParaRPr lang="en-US" sz="2800" kern="1200" dirty="0"/>
        </a:p>
      </dsp:txBody>
      <dsp:txXfrm rot="10800000">
        <a:off x="0" y="3533840"/>
        <a:ext cx="8153400" cy="772359"/>
      </dsp:txXfrm>
    </dsp:sp>
    <dsp:sp modelId="{C667A6ED-13D5-4A3F-9E94-1BB68370BF8A}">
      <dsp:nvSpPr>
        <dsp:cNvPr id="0" name=""/>
        <dsp:cNvSpPr/>
      </dsp:nvSpPr>
      <dsp:spPr>
        <a:xfrm rot="10800000">
          <a:off x="0" y="2356767"/>
          <a:ext cx="8153400" cy="118866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Multiple nervous reflexes from duodenal wall</a:t>
          </a:r>
          <a:endParaRPr lang="en-US" sz="2800" kern="1200" dirty="0"/>
        </a:p>
      </dsp:txBody>
      <dsp:txXfrm rot="10800000">
        <a:off x="0" y="2356767"/>
        <a:ext cx="8153400" cy="772359"/>
      </dsp:txXfrm>
    </dsp:sp>
    <dsp:sp modelId="{CB136AA6-A604-465C-8271-CC005AF47B37}">
      <dsp:nvSpPr>
        <dsp:cNvPr id="0" name=""/>
        <dsp:cNvSpPr/>
      </dsp:nvSpPr>
      <dsp:spPr>
        <a:xfrm rot="10800000">
          <a:off x="0" y="1179695"/>
          <a:ext cx="8153400" cy="118866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Food entering duodenum</a:t>
          </a:r>
          <a:endParaRPr lang="en-US" sz="2800" kern="1200" dirty="0"/>
        </a:p>
      </dsp:txBody>
      <dsp:txXfrm rot="10800000">
        <a:off x="0" y="1179695"/>
        <a:ext cx="8153400" cy="772359"/>
      </dsp:txXfrm>
    </dsp:sp>
    <dsp:sp modelId="{6422AA19-1205-460B-9A4C-4BC179BCCDC4}">
      <dsp:nvSpPr>
        <dsp:cNvPr id="0" name=""/>
        <dsp:cNvSpPr/>
      </dsp:nvSpPr>
      <dsp:spPr>
        <a:xfrm rot="10800000">
          <a:off x="0" y="2622"/>
          <a:ext cx="8153400" cy="1188665"/>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err="1" smtClean="0">
              <a:solidFill>
                <a:srgbClr val="FF0000"/>
              </a:solidFill>
            </a:rPr>
            <a:t>Entero</a:t>
          </a:r>
          <a:r>
            <a:rPr lang="en-US" sz="2800" kern="1200" dirty="0" smtClean="0">
              <a:solidFill>
                <a:srgbClr val="FF0000"/>
              </a:solidFill>
            </a:rPr>
            <a:t> gastric nervous reflexes from the Duodenum</a:t>
          </a:r>
          <a:r>
            <a:rPr lang="en-US" sz="2800" kern="1200" dirty="0" smtClean="0"/>
            <a:t>:</a:t>
          </a:r>
          <a:endParaRPr lang="en-US" sz="2800" kern="1200" dirty="0"/>
        </a:p>
      </dsp:txBody>
      <dsp:txXfrm rot="10800000">
        <a:off x="0" y="2622"/>
        <a:ext cx="8153400" cy="772359"/>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09EA5-3C22-42F8-AC02-89AEE2C8DD6E}">
      <dsp:nvSpPr>
        <dsp:cNvPr id="0" name=""/>
        <dsp:cNvSpPr/>
      </dsp:nvSpPr>
      <dsp:spPr>
        <a:xfrm rot="5400000">
          <a:off x="3791695" y="-777783"/>
          <a:ext cx="4038603" cy="6051367"/>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778000" rtl="0">
            <a:lnSpc>
              <a:spcPct val="90000"/>
            </a:lnSpc>
            <a:spcBef>
              <a:spcPct val="0"/>
            </a:spcBef>
            <a:spcAft>
              <a:spcPct val="15000"/>
            </a:spcAft>
            <a:buChar char="••"/>
          </a:pPr>
          <a:r>
            <a:rPr lang="en-US" sz="4000" kern="1200" dirty="0" smtClean="0"/>
            <a:t>Duodenum to stomach through enteric nervous system</a:t>
          </a:r>
          <a:endParaRPr lang="en-US" sz="4000" kern="1200" dirty="0"/>
        </a:p>
        <a:p>
          <a:pPr marL="285750" lvl="1" indent="-285750" algn="l" defTabSz="1778000" rtl="0">
            <a:lnSpc>
              <a:spcPct val="90000"/>
            </a:lnSpc>
            <a:spcBef>
              <a:spcPct val="0"/>
            </a:spcBef>
            <a:spcAft>
              <a:spcPct val="15000"/>
            </a:spcAft>
            <a:buChar char="••"/>
          </a:pPr>
          <a:r>
            <a:rPr lang="en-US" sz="4000" kern="1200" dirty="0" smtClean="0"/>
            <a:t>Through extrinsic nerves</a:t>
          </a:r>
          <a:endParaRPr lang="en-US" sz="4000" kern="1200" dirty="0"/>
        </a:p>
        <a:p>
          <a:pPr marL="285750" lvl="1" indent="-285750" algn="l" defTabSz="1778000" rtl="0">
            <a:lnSpc>
              <a:spcPct val="90000"/>
            </a:lnSpc>
            <a:spcBef>
              <a:spcPct val="0"/>
            </a:spcBef>
            <a:spcAft>
              <a:spcPct val="15000"/>
            </a:spcAft>
            <a:buChar char="••"/>
          </a:pPr>
          <a:r>
            <a:rPr lang="en-US" sz="4000" kern="1200" dirty="0" smtClean="0"/>
            <a:t>Slight extent through </a:t>
          </a:r>
          <a:r>
            <a:rPr lang="en-US" sz="4000" kern="1200" dirty="0" err="1" smtClean="0"/>
            <a:t>vagus</a:t>
          </a:r>
          <a:r>
            <a:rPr lang="en-US" sz="4000" kern="1200" dirty="0" smtClean="0"/>
            <a:t> nerve</a:t>
          </a:r>
          <a:endParaRPr lang="en-US" sz="4000" kern="1200" dirty="0"/>
        </a:p>
      </dsp:txBody>
      <dsp:txXfrm rot="-5400000">
        <a:off x="2785313" y="425747"/>
        <a:ext cx="5854219" cy="3644307"/>
      </dsp:txXfrm>
    </dsp:sp>
    <dsp:sp modelId="{A0F3519B-30E5-4A56-AB7B-6A52A71AC847}">
      <dsp:nvSpPr>
        <dsp:cNvPr id="0" name=""/>
        <dsp:cNvSpPr/>
      </dsp:nvSpPr>
      <dsp:spPr>
        <a:xfrm>
          <a:off x="0" y="2195"/>
          <a:ext cx="2782794" cy="449140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rtl="0">
            <a:lnSpc>
              <a:spcPct val="90000"/>
            </a:lnSpc>
            <a:spcBef>
              <a:spcPct val="0"/>
            </a:spcBef>
            <a:spcAft>
              <a:spcPct val="35000"/>
            </a:spcAft>
          </a:pPr>
          <a:r>
            <a:rPr lang="en-US" sz="4400" kern="1200" dirty="0" smtClean="0"/>
            <a:t>Reflexes mediated through three routes:</a:t>
          </a:r>
          <a:endParaRPr lang="en-US" sz="4400" kern="1200" dirty="0"/>
        </a:p>
      </dsp:txBody>
      <dsp:txXfrm>
        <a:off x="135845" y="138040"/>
        <a:ext cx="2511104" cy="421971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D2AA9-24A0-48FD-9225-69D277A44913}">
      <dsp:nvSpPr>
        <dsp:cNvPr id="0" name=""/>
        <dsp:cNvSpPr/>
      </dsp:nvSpPr>
      <dsp:spPr>
        <a:xfrm>
          <a:off x="0" y="5375636"/>
          <a:ext cx="8686800" cy="56519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Inhibit pyloric pump and increase pyloric contraction</a:t>
          </a:r>
          <a:endParaRPr lang="en-US" sz="2800" kern="1200" dirty="0"/>
        </a:p>
      </dsp:txBody>
      <dsp:txXfrm>
        <a:off x="0" y="5375636"/>
        <a:ext cx="8686800" cy="565193"/>
      </dsp:txXfrm>
    </dsp:sp>
    <dsp:sp modelId="{F7C54210-D097-4EFB-AE26-6EBD2A963840}">
      <dsp:nvSpPr>
        <dsp:cNvPr id="0" name=""/>
        <dsp:cNvSpPr/>
      </dsp:nvSpPr>
      <dsp:spPr>
        <a:xfrm rot="10800000">
          <a:off x="0" y="4514846"/>
          <a:ext cx="8686800" cy="86926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Stomach</a:t>
          </a:r>
          <a:endParaRPr lang="en-US" sz="2800" kern="1200" dirty="0"/>
        </a:p>
      </dsp:txBody>
      <dsp:txXfrm rot="10800000">
        <a:off x="0" y="4514846"/>
        <a:ext cx="8686800" cy="564824"/>
      </dsp:txXfrm>
    </dsp:sp>
    <dsp:sp modelId="{A5098A6B-4747-403A-B5D8-8BA2C7A3B3FB}">
      <dsp:nvSpPr>
        <dsp:cNvPr id="0" name=""/>
        <dsp:cNvSpPr/>
      </dsp:nvSpPr>
      <dsp:spPr>
        <a:xfrm rot="10800000">
          <a:off x="0" y="3654057"/>
          <a:ext cx="8686800" cy="86926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Blood </a:t>
          </a:r>
          <a:endParaRPr lang="en-US" sz="2800" kern="1200" dirty="0"/>
        </a:p>
      </dsp:txBody>
      <dsp:txXfrm rot="10800000">
        <a:off x="0" y="3654057"/>
        <a:ext cx="8686800" cy="564824"/>
      </dsp:txXfrm>
    </dsp:sp>
    <dsp:sp modelId="{1729D550-3D22-4F8C-8CC4-3AAF05F35543}">
      <dsp:nvSpPr>
        <dsp:cNvPr id="0" name=""/>
        <dsp:cNvSpPr/>
      </dsp:nvSpPr>
      <dsp:spPr>
        <a:xfrm rot="10800000">
          <a:off x="0" y="2585138"/>
          <a:ext cx="8686800" cy="1077396"/>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Extract different hormones from duodenal and </a:t>
          </a:r>
          <a:r>
            <a:rPr lang="en-US" sz="2800" kern="1200" dirty="0" err="1" smtClean="0"/>
            <a:t>jejunal</a:t>
          </a:r>
          <a:r>
            <a:rPr lang="en-US" sz="2800" kern="1200" dirty="0" smtClean="0"/>
            <a:t> epithelium</a:t>
          </a:r>
          <a:endParaRPr lang="en-US" sz="2800" kern="1200" dirty="0"/>
        </a:p>
      </dsp:txBody>
      <dsp:txXfrm rot="10800000">
        <a:off x="0" y="2585138"/>
        <a:ext cx="8686800" cy="700060"/>
      </dsp:txXfrm>
    </dsp:sp>
    <dsp:sp modelId="{F2701889-2338-4B57-A32F-C5297DFC13E4}">
      <dsp:nvSpPr>
        <dsp:cNvPr id="0" name=""/>
        <dsp:cNvSpPr/>
      </dsp:nvSpPr>
      <dsp:spPr>
        <a:xfrm rot="10800000">
          <a:off x="0" y="1724349"/>
          <a:ext cx="8686800" cy="86926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Fat in duodenum</a:t>
          </a:r>
          <a:endParaRPr lang="en-US" sz="2800" kern="1200" dirty="0"/>
        </a:p>
      </dsp:txBody>
      <dsp:txXfrm rot="10800000">
        <a:off x="0" y="1724349"/>
        <a:ext cx="8686800" cy="564824"/>
      </dsp:txXfrm>
    </dsp:sp>
    <dsp:sp modelId="{F23854B2-F2DD-4EDD-888C-35BB0085E5FE}">
      <dsp:nvSpPr>
        <dsp:cNvPr id="0" name=""/>
        <dsp:cNvSpPr/>
      </dsp:nvSpPr>
      <dsp:spPr>
        <a:xfrm rot="10800000">
          <a:off x="0" y="914403"/>
          <a:ext cx="8686800" cy="86926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FF00"/>
              </a:solidFill>
            </a:rPr>
            <a:t>FATS</a:t>
          </a:r>
          <a:endParaRPr lang="en-US" sz="2800" kern="1200" dirty="0">
            <a:solidFill>
              <a:srgbClr val="FFFF00"/>
            </a:solidFill>
          </a:endParaRPr>
        </a:p>
      </dsp:txBody>
      <dsp:txXfrm rot="10800000">
        <a:off x="0" y="914403"/>
        <a:ext cx="8686800" cy="564824"/>
      </dsp:txXfrm>
    </dsp:sp>
    <dsp:sp modelId="{95753458-ED3E-4A19-A895-FDD0417D00A4}">
      <dsp:nvSpPr>
        <dsp:cNvPr id="0" name=""/>
        <dsp:cNvSpPr/>
      </dsp:nvSpPr>
      <dsp:spPr>
        <a:xfrm rot="10800000">
          <a:off x="0" y="76197"/>
          <a:ext cx="8686800" cy="869267"/>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solidFill>
                <a:srgbClr val="FF0000"/>
              </a:solidFill>
            </a:rPr>
            <a:t>STIMULUS:</a:t>
          </a:r>
          <a:endParaRPr lang="en-US" sz="2800" kern="1200" dirty="0">
            <a:solidFill>
              <a:srgbClr val="FF0000"/>
            </a:solidFill>
          </a:endParaRPr>
        </a:p>
      </dsp:txBody>
      <dsp:txXfrm rot="10800000">
        <a:off x="0" y="76197"/>
        <a:ext cx="8686800" cy="564824"/>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20A8-AAFF-4383-B7EC-C803151301EE}">
      <dsp:nvSpPr>
        <dsp:cNvPr id="0" name=""/>
        <dsp:cNvSpPr/>
      </dsp:nvSpPr>
      <dsp:spPr>
        <a:xfrm>
          <a:off x="0" y="5469553"/>
          <a:ext cx="8153400" cy="85079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Expulsion of gastric contents upward through esophagus </a:t>
          </a:r>
          <a:endParaRPr lang="en-US" sz="2800" kern="1200" dirty="0"/>
        </a:p>
      </dsp:txBody>
      <dsp:txXfrm>
        <a:off x="0" y="5469553"/>
        <a:ext cx="8153400" cy="850794"/>
      </dsp:txXfrm>
    </dsp:sp>
    <dsp:sp modelId="{4F0EB00C-DCCE-44AC-B579-A3DF1DDE8203}">
      <dsp:nvSpPr>
        <dsp:cNvPr id="0" name=""/>
        <dsp:cNvSpPr/>
      </dsp:nvSpPr>
      <dsp:spPr>
        <a:xfrm rot="10800000">
          <a:off x="0" y="4173793"/>
          <a:ext cx="8153400" cy="130852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Complete relaxation of lower esophageal sphincter</a:t>
          </a:r>
          <a:endParaRPr lang="en-US" sz="2800" kern="1200" dirty="0"/>
        </a:p>
      </dsp:txBody>
      <dsp:txXfrm rot="10800000">
        <a:off x="0" y="4173793"/>
        <a:ext cx="8153400" cy="850238"/>
      </dsp:txXfrm>
    </dsp:sp>
    <dsp:sp modelId="{8F50CA48-65B3-4D6A-92F5-B8BC4383955C}">
      <dsp:nvSpPr>
        <dsp:cNvPr id="0" name=""/>
        <dsp:cNvSpPr/>
      </dsp:nvSpPr>
      <dsp:spPr>
        <a:xfrm rot="10800000">
          <a:off x="0" y="2878033"/>
          <a:ext cx="8153400" cy="130852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High </a:t>
          </a:r>
          <a:r>
            <a:rPr lang="en-US" sz="2800" kern="1200" dirty="0" err="1" smtClean="0"/>
            <a:t>intragastric</a:t>
          </a:r>
          <a:r>
            <a:rPr lang="en-US" sz="2800" kern="1200" dirty="0" smtClean="0"/>
            <a:t> pressure</a:t>
          </a:r>
          <a:endParaRPr lang="en-US" sz="2800" kern="1200" dirty="0"/>
        </a:p>
      </dsp:txBody>
      <dsp:txXfrm rot="10800000">
        <a:off x="0" y="2878033"/>
        <a:ext cx="8153400" cy="850238"/>
      </dsp:txXfrm>
    </dsp:sp>
    <dsp:sp modelId="{750D224A-F8F2-467D-BFF1-0B5C6724522B}">
      <dsp:nvSpPr>
        <dsp:cNvPr id="0" name=""/>
        <dsp:cNvSpPr/>
      </dsp:nvSpPr>
      <dsp:spPr>
        <a:xfrm rot="10800000">
          <a:off x="0" y="1582273"/>
          <a:ext cx="8153400" cy="1308522"/>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Squeezes  the stomach between diaphragm and abdominal muscles</a:t>
          </a:r>
          <a:endParaRPr lang="en-US" sz="2800" kern="1200" dirty="0"/>
        </a:p>
      </dsp:txBody>
      <dsp:txXfrm rot="10800000">
        <a:off x="0" y="1582273"/>
        <a:ext cx="8153400" cy="850238"/>
      </dsp:txXfrm>
    </dsp:sp>
    <dsp:sp modelId="{01A8C545-F0F8-4D2F-B87B-90DCA45DF878}">
      <dsp:nvSpPr>
        <dsp:cNvPr id="0" name=""/>
        <dsp:cNvSpPr/>
      </dsp:nvSpPr>
      <dsp:spPr>
        <a:xfrm rot="10800000">
          <a:off x="0" y="4251"/>
          <a:ext cx="8153400" cy="1590783"/>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en-US" sz="2600" kern="1200" dirty="0" smtClean="0"/>
            <a:t>Next comes the strong downward contraction of diaphragm along with contraction of all the abdominal wall muscles</a:t>
          </a:r>
          <a:endParaRPr lang="en-US" sz="2600" kern="1200" dirty="0"/>
        </a:p>
      </dsp:txBody>
      <dsp:txXfrm rot="10800000">
        <a:off x="0" y="4251"/>
        <a:ext cx="8153400" cy="103364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10856-0FD5-46B0-833B-60BEC6522235}">
      <dsp:nvSpPr>
        <dsp:cNvPr id="0" name=""/>
        <dsp:cNvSpPr/>
      </dsp:nvSpPr>
      <dsp:spPr>
        <a:xfrm>
          <a:off x="0" y="6031428"/>
          <a:ext cx="8915400" cy="660015"/>
        </a:xfrm>
        <a:prstGeom prst="rec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Through Spinal nerves to diaphragm and abdominal muscles</a:t>
          </a:r>
          <a:endParaRPr lang="en-US" sz="2400" kern="1200" dirty="0"/>
        </a:p>
      </dsp:txBody>
      <dsp:txXfrm>
        <a:off x="0" y="6031428"/>
        <a:ext cx="8915400" cy="660015"/>
      </dsp:txXfrm>
    </dsp:sp>
    <dsp:sp modelId="{2EBBB546-6E9D-4B35-8373-5CAE146AA70C}">
      <dsp:nvSpPr>
        <dsp:cNvPr id="0" name=""/>
        <dsp:cNvSpPr/>
      </dsp:nvSpPr>
      <dsp:spPr>
        <a:xfrm rot="10800000">
          <a:off x="0" y="5026224"/>
          <a:ext cx="8915400" cy="1015104"/>
        </a:xfrm>
        <a:prstGeom prst="upArrowCallou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Upper part of GIT</a:t>
          </a:r>
          <a:endParaRPr lang="en-US" sz="2400" kern="1200" dirty="0"/>
        </a:p>
      </dsp:txBody>
      <dsp:txXfrm rot="10800000">
        <a:off x="0" y="5026224"/>
        <a:ext cx="8915400" cy="659584"/>
      </dsp:txXfrm>
    </dsp:sp>
    <dsp:sp modelId="{4061B075-16EA-4163-A202-CC3D00DF791B}">
      <dsp:nvSpPr>
        <dsp:cNvPr id="0" name=""/>
        <dsp:cNvSpPr/>
      </dsp:nvSpPr>
      <dsp:spPr>
        <a:xfrm rot="10800000">
          <a:off x="0" y="4021019"/>
          <a:ext cx="8915400" cy="1015104"/>
        </a:xfrm>
        <a:prstGeom prst="upArrowCallou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Motor impulses through V, VII,IX,X, and XII cranial nerves</a:t>
          </a:r>
          <a:endParaRPr lang="en-US" sz="2400" kern="1200" dirty="0"/>
        </a:p>
      </dsp:txBody>
      <dsp:txXfrm rot="10800000">
        <a:off x="0" y="4021019"/>
        <a:ext cx="8915400" cy="659584"/>
      </dsp:txXfrm>
    </dsp:sp>
    <dsp:sp modelId="{F41FFB9B-7791-4BB0-9C05-EF1A41C56141}">
      <dsp:nvSpPr>
        <dsp:cNvPr id="0" name=""/>
        <dsp:cNvSpPr/>
      </dsp:nvSpPr>
      <dsp:spPr>
        <a:xfrm rot="10800000">
          <a:off x="0" y="3015815"/>
          <a:ext cx="8915400" cy="1015104"/>
        </a:xfrm>
        <a:prstGeom prst="upArrowCallou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Vomiting center located bilaterally in medulla oblongata near nucleus </a:t>
          </a:r>
          <a:r>
            <a:rPr lang="en-US" sz="2400" kern="1200" dirty="0" err="1" smtClean="0"/>
            <a:t>solitaris</a:t>
          </a:r>
          <a:endParaRPr lang="en-US" sz="2400" kern="1200" dirty="0"/>
        </a:p>
      </dsp:txBody>
      <dsp:txXfrm rot="10800000">
        <a:off x="0" y="3015815"/>
        <a:ext cx="8915400" cy="659584"/>
      </dsp:txXfrm>
    </dsp:sp>
    <dsp:sp modelId="{78CC3D66-78A3-40BD-A387-9B63B91EABE5}">
      <dsp:nvSpPr>
        <dsp:cNvPr id="0" name=""/>
        <dsp:cNvSpPr/>
      </dsp:nvSpPr>
      <dsp:spPr>
        <a:xfrm rot="10800000">
          <a:off x="0" y="2010611"/>
          <a:ext cx="8915400" cy="1015104"/>
        </a:xfrm>
        <a:prstGeom prst="upArrowCallou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Sensory impulses are carried by </a:t>
          </a:r>
          <a:r>
            <a:rPr lang="en-US" sz="2400" kern="1200" dirty="0" err="1" smtClean="0"/>
            <a:t>vagus</a:t>
          </a:r>
          <a:r>
            <a:rPr lang="en-US" sz="2400" kern="1200" dirty="0" smtClean="0"/>
            <a:t> and sympathetic afferent nerve fibers</a:t>
          </a:r>
          <a:endParaRPr lang="en-US" sz="2400" kern="1200" dirty="0"/>
        </a:p>
      </dsp:txBody>
      <dsp:txXfrm rot="10800000">
        <a:off x="0" y="2010611"/>
        <a:ext cx="8915400" cy="659584"/>
      </dsp:txXfrm>
    </dsp:sp>
    <dsp:sp modelId="{7AB7DC78-5B23-4C13-B1B9-8020BB87CFC0}">
      <dsp:nvSpPr>
        <dsp:cNvPr id="0" name=""/>
        <dsp:cNvSpPr/>
      </dsp:nvSpPr>
      <dsp:spPr>
        <a:xfrm rot="10800000">
          <a:off x="0" y="1027089"/>
          <a:ext cx="8915400" cy="1015104"/>
        </a:xfrm>
        <a:prstGeom prst="upArrowCallou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Irritation or distension of upper part of GIT or other organs</a:t>
          </a:r>
          <a:endParaRPr lang="en-US" sz="2400" kern="1200" dirty="0"/>
        </a:p>
      </dsp:txBody>
      <dsp:txXfrm rot="10800000">
        <a:off x="0" y="1027089"/>
        <a:ext cx="8915400" cy="659584"/>
      </dsp:txXfrm>
    </dsp:sp>
    <dsp:sp modelId="{B823D7CC-6E42-46EA-95F3-BFDC8BE15558}">
      <dsp:nvSpPr>
        <dsp:cNvPr id="0" name=""/>
        <dsp:cNvSpPr/>
      </dsp:nvSpPr>
      <dsp:spPr>
        <a:xfrm rot="10800000">
          <a:off x="0" y="304805"/>
          <a:ext cx="8915400" cy="1015104"/>
        </a:xfrm>
        <a:prstGeom prst="upArrowCallout">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t>Vomiting reflex:</a:t>
          </a:r>
          <a:endParaRPr lang="en-US" sz="3200" kern="1200" dirty="0"/>
        </a:p>
      </dsp:txBody>
      <dsp:txXfrm rot="10800000">
        <a:off x="0" y="304805"/>
        <a:ext cx="8915400" cy="6595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BC690-30A6-4711-9D26-3054ABC67886}">
      <dsp:nvSpPr>
        <dsp:cNvPr id="0" name=""/>
        <dsp:cNvSpPr/>
      </dsp:nvSpPr>
      <dsp:spPr>
        <a:xfrm>
          <a:off x="0" y="1506412"/>
          <a:ext cx="8153400" cy="148297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rtl="0">
            <a:lnSpc>
              <a:spcPct val="90000"/>
            </a:lnSpc>
            <a:spcBef>
              <a:spcPct val="0"/>
            </a:spcBef>
            <a:spcAft>
              <a:spcPct val="35000"/>
            </a:spcAft>
          </a:pPr>
          <a:r>
            <a:rPr lang="en-US" sz="6500" kern="1200" dirty="0" smtClean="0"/>
            <a:t>Mastication</a:t>
          </a:r>
          <a:endParaRPr lang="en-US" sz="6500" kern="1200" dirty="0"/>
        </a:p>
      </dsp:txBody>
      <dsp:txXfrm>
        <a:off x="72393" y="1578805"/>
        <a:ext cx="8008614" cy="133818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149B3-D676-4247-8D2B-5B8936C54240}">
      <dsp:nvSpPr>
        <dsp:cNvPr id="0" name=""/>
        <dsp:cNvSpPr/>
      </dsp:nvSpPr>
      <dsp:spPr>
        <a:xfrm>
          <a:off x="1280150" y="10"/>
          <a:ext cx="5580888" cy="20443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rtl="0">
            <a:lnSpc>
              <a:spcPct val="90000"/>
            </a:lnSpc>
            <a:spcBef>
              <a:spcPct val="0"/>
            </a:spcBef>
            <a:spcAft>
              <a:spcPct val="35000"/>
            </a:spcAft>
          </a:pPr>
          <a:r>
            <a:rPr lang="en-US" sz="4300" kern="1200" dirty="0" smtClean="0"/>
            <a:t>1. Mixing contractions (segmentation contractions)</a:t>
          </a:r>
          <a:endParaRPr lang="en-US" sz="4300" kern="1200" dirty="0"/>
        </a:p>
      </dsp:txBody>
      <dsp:txXfrm>
        <a:off x="1379946" y="99806"/>
        <a:ext cx="5381296" cy="1844748"/>
      </dsp:txXfrm>
    </dsp:sp>
    <dsp:sp modelId="{3D985A0B-EF69-453D-A56E-6D5E3361AD74}">
      <dsp:nvSpPr>
        <dsp:cNvPr id="0" name=""/>
        <dsp:cNvSpPr/>
      </dsp:nvSpPr>
      <dsp:spPr>
        <a:xfrm>
          <a:off x="1286255" y="2146608"/>
          <a:ext cx="5556496" cy="20443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lang="en-US" sz="4200" kern="1200" dirty="0" smtClean="0"/>
            <a:t>2. Propulsive contractions (peristalsis)</a:t>
          </a:r>
          <a:endParaRPr lang="en-US" sz="4200" kern="1200" dirty="0"/>
        </a:p>
      </dsp:txBody>
      <dsp:txXfrm>
        <a:off x="1386051" y="2246404"/>
        <a:ext cx="5356904" cy="184474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A0B66-4128-42A0-9CCC-CFD52A74ABC6}">
      <dsp:nvSpPr>
        <dsp:cNvPr id="0" name=""/>
        <dsp:cNvSpPr/>
      </dsp:nvSpPr>
      <dsp:spPr>
        <a:xfrm>
          <a:off x="0" y="3687530"/>
          <a:ext cx="8153400" cy="8067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Emptying of additional </a:t>
          </a:r>
          <a:r>
            <a:rPr lang="en-US" sz="3000" kern="1200" dirty="0" err="1" smtClean="0"/>
            <a:t>chyme</a:t>
          </a:r>
          <a:r>
            <a:rPr lang="en-US" sz="3000" kern="1200" dirty="0" smtClean="0"/>
            <a:t> from ileum delayed</a:t>
          </a:r>
          <a:endParaRPr lang="en-US" sz="3000" kern="1200" dirty="0"/>
        </a:p>
      </dsp:txBody>
      <dsp:txXfrm>
        <a:off x="0" y="3687530"/>
        <a:ext cx="8153400" cy="806741"/>
      </dsp:txXfrm>
    </dsp:sp>
    <dsp:sp modelId="{11BEF290-E2AE-4BAA-AA35-285082FF0F2F}">
      <dsp:nvSpPr>
        <dsp:cNvPr id="0" name=""/>
        <dsp:cNvSpPr/>
      </dsp:nvSpPr>
      <dsp:spPr>
        <a:xfrm rot="10800000">
          <a:off x="0" y="2458862"/>
          <a:ext cx="8153400" cy="124076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Inhibition of </a:t>
          </a:r>
          <a:r>
            <a:rPr lang="en-US" sz="3000" kern="1200" dirty="0" err="1" smtClean="0"/>
            <a:t>ileal</a:t>
          </a:r>
          <a:r>
            <a:rPr lang="en-US" sz="3000" kern="1200" dirty="0" smtClean="0"/>
            <a:t> peristalsis</a:t>
          </a:r>
          <a:endParaRPr lang="en-US" sz="3000" kern="1200" dirty="0"/>
        </a:p>
      </dsp:txBody>
      <dsp:txXfrm rot="10800000">
        <a:off x="0" y="2458862"/>
        <a:ext cx="8153400" cy="806214"/>
      </dsp:txXfrm>
    </dsp:sp>
    <dsp:sp modelId="{AF604A5E-E862-4A54-B215-C34FB751657C}">
      <dsp:nvSpPr>
        <dsp:cNvPr id="0" name=""/>
        <dsp:cNvSpPr/>
      </dsp:nvSpPr>
      <dsp:spPr>
        <a:xfrm rot="10800000">
          <a:off x="0" y="1230195"/>
          <a:ext cx="8153400" cy="124076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Contraction of </a:t>
          </a:r>
          <a:r>
            <a:rPr lang="en-US" sz="3000" kern="1200" dirty="0" err="1" smtClean="0"/>
            <a:t>ileocecal</a:t>
          </a:r>
          <a:r>
            <a:rPr lang="en-US" sz="3000" kern="1200" dirty="0" smtClean="0"/>
            <a:t> sphincter </a:t>
          </a:r>
          <a:endParaRPr lang="en-US" sz="3000" kern="1200" dirty="0"/>
        </a:p>
      </dsp:txBody>
      <dsp:txXfrm rot="10800000">
        <a:off x="0" y="1230195"/>
        <a:ext cx="8153400" cy="806214"/>
      </dsp:txXfrm>
    </dsp:sp>
    <dsp:sp modelId="{C0532E37-B4E9-4E5E-8F48-8F303D7D338F}">
      <dsp:nvSpPr>
        <dsp:cNvPr id="0" name=""/>
        <dsp:cNvSpPr/>
      </dsp:nvSpPr>
      <dsp:spPr>
        <a:xfrm rot="10800000">
          <a:off x="0" y="1528"/>
          <a:ext cx="8153400" cy="124076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Distension of </a:t>
          </a:r>
          <a:r>
            <a:rPr lang="en-US" sz="3000" kern="1200" dirty="0" err="1" smtClean="0"/>
            <a:t>cecum</a:t>
          </a:r>
          <a:r>
            <a:rPr lang="en-US" sz="3000" kern="1200" dirty="0" smtClean="0"/>
            <a:t> or any irritation(appendicitis)</a:t>
          </a:r>
          <a:endParaRPr lang="en-US" sz="3000" kern="1200" dirty="0"/>
        </a:p>
      </dsp:txBody>
      <dsp:txXfrm rot="10800000">
        <a:off x="0" y="1528"/>
        <a:ext cx="8153400" cy="80621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C4F23-C575-4133-82C3-9406E6B46EB9}">
      <dsp:nvSpPr>
        <dsp:cNvPr id="0" name=""/>
        <dsp:cNvSpPr/>
      </dsp:nvSpPr>
      <dsp:spPr>
        <a:xfrm>
          <a:off x="0" y="3687530"/>
          <a:ext cx="8153400" cy="80674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t>Usually the desire occurs when the pressure rises to20-25 cm H2O-</a:t>
          </a:r>
          <a:endParaRPr lang="en-US" sz="3200" kern="1200" dirty="0"/>
        </a:p>
      </dsp:txBody>
      <dsp:txXfrm>
        <a:off x="0" y="3687530"/>
        <a:ext cx="8153400" cy="806741"/>
      </dsp:txXfrm>
    </dsp:sp>
    <dsp:sp modelId="{A37E3896-C385-4B63-BF12-16E91B3E1535}">
      <dsp:nvSpPr>
        <dsp:cNvPr id="0" name=""/>
        <dsp:cNvSpPr/>
      </dsp:nvSpPr>
      <dsp:spPr>
        <a:xfrm rot="10800000">
          <a:off x="0" y="2438402"/>
          <a:ext cx="8153400" cy="124076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t>Reflex contraction of rectum and relaxation of anal sphincter</a:t>
          </a:r>
          <a:endParaRPr lang="en-US" sz="3200" kern="1200" dirty="0"/>
        </a:p>
      </dsp:txBody>
      <dsp:txXfrm rot="10800000">
        <a:off x="0" y="2438402"/>
        <a:ext cx="8153400" cy="806214"/>
      </dsp:txXfrm>
    </dsp:sp>
    <dsp:sp modelId="{533364A2-6FDF-497C-A4CB-10E6150DC874}">
      <dsp:nvSpPr>
        <dsp:cNvPr id="0" name=""/>
        <dsp:cNvSpPr/>
      </dsp:nvSpPr>
      <dsp:spPr>
        <a:xfrm rot="10800000">
          <a:off x="0" y="1230195"/>
          <a:ext cx="8153400" cy="124076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t>Desire for defecation occurs</a:t>
          </a:r>
          <a:endParaRPr lang="en-US" sz="3200" kern="1200" dirty="0"/>
        </a:p>
      </dsp:txBody>
      <dsp:txXfrm rot="10800000">
        <a:off x="0" y="1230195"/>
        <a:ext cx="8153400" cy="806214"/>
      </dsp:txXfrm>
    </dsp:sp>
    <dsp:sp modelId="{589082E8-5972-4868-B224-2DB49AF63620}">
      <dsp:nvSpPr>
        <dsp:cNvPr id="0" name=""/>
        <dsp:cNvSpPr/>
      </dsp:nvSpPr>
      <dsp:spPr>
        <a:xfrm rot="10800000">
          <a:off x="0" y="0"/>
          <a:ext cx="8153400" cy="124076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n-US" sz="3200" kern="1200" dirty="0" smtClean="0"/>
            <a:t>When a mass movement forces feces into rectum </a:t>
          </a:r>
          <a:endParaRPr lang="en-US" sz="3200" kern="1200" dirty="0"/>
        </a:p>
      </dsp:txBody>
      <dsp:txXfrm rot="10800000">
        <a:off x="0" y="0"/>
        <a:ext cx="8153400" cy="806214"/>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DAB38-9CDD-4454-8165-A44B408B3E5E}">
      <dsp:nvSpPr>
        <dsp:cNvPr id="0" name=""/>
        <dsp:cNvSpPr/>
      </dsp:nvSpPr>
      <dsp:spPr>
        <a:xfrm>
          <a:off x="0" y="4732516"/>
          <a:ext cx="8382000" cy="6746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Voluntary relaxation of external sphincter due to inhibition of </a:t>
          </a:r>
          <a:r>
            <a:rPr lang="en-US" sz="2400" kern="1200" dirty="0" err="1" smtClean="0"/>
            <a:t>pudendal</a:t>
          </a:r>
          <a:r>
            <a:rPr lang="en-US" sz="2400" kern="1200" dirty="0" smtClean="0"/>
            <a:t> N arising from cerebral cortex</a:t>
          </a:r>
          <a:endParaRPr lang="en-US" sz="2400" kern="1200" dirty="0"/>
        </a:p>
      </dsp:txBody>
      <dsp:txXfrm>
        <a:off x="0" y="4732516"/>
        <a:ext cx="8382000" cy="674679"/>
      </dsp:txXfrm>
    </dsp:sp>
    <dsp:sp modelId="{77626D1E-AFD5-4570-A217-F2453DCB4507}">
      <dsp:nvSpPr>
        <dsp:cNvPr id="0" name=""/>
        <dsp:cNvSpPr/>
      </dsp:nvSpPr>
      <dsp:spPr>
        <a:xfrm rot="10800000">
          <a:off x="0" y="4032109"/>
          <a:ext cx="8382000" cy="72117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Cause </a:t>
          </a:r>
          <a:r>
            <a:rPr lang="en-US" sz="2400" kern="1200" dirty="0" err="1" smtClean="0"/>
            <a:t>cantraction</a:t>
          </a:r>
          <a:r>
            <a:rPr lang="en-US" sz="2400" kern="1200" dirty="0" smtClean="0"/>
            <a:t> and relaxation of internal anal sphincter</a:t>
          </a:r>
          <a:endParaRPr lang="en-US" sz="2400" kern="1200" dirty="0"/>
        </a:p>
      </dsp:txBody>
      <dsp:txXfrm rot="10800000">
        <a:off x="0" y="4032109"/>
        <a:ext cx="8382000" cy="468595"/>
      </dsp:txXfrm>
    </dsp:sp>
    <dsp:sp modelId="{4B86CA59-0450-4F53-9920-E96EAF53ED87}">
      <dsp:nvSpPr>
        <dsp:cNvPr id="0" name=""/>
        <dsp:cNvSpPr/>
      </dsp:nvSpPr>
      <dsp:spPr>
        <a:xfrm rot="10800000">
          <a:off x="0" y="3025408"/>
          <a:ext cx="8382000" cy="963491"/>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Impulse via efferent fibers of pelvic N to descending colon, sigmoid colon and rectum</a:t>
          </a:r>
          <a:endParaRPr lang="en-US" sz="2400" kern="1200" dirty="0"/>
        </a:p>
      </dsp:txBody>
      <dsp:txXfrm rot="10800000">
        <a:off x="0" y="3025408"/>
        <a:ext cx="8382000" cy="626048"/>
      </dsp:txXfrm>
    </dsp:sp>
    <dsp:sp modelId="{5B3DE557-5957-414D-A2A4-56BF4AB55990}">
      <dsp:nvSpPr>
        <dsp:cNvPr id="0" name=""/>
        <dsp:cNvSpPr/>
      </dsp:nvSpPr>
      <dsp:spPr>
        <a:xfrm rot="10800000">
          <a:off x="0" y="2078556"/>
          <a:ext cx="8382000" cy="92353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smtClean="0"/>
            <a:t>Impulses transmitted via afferent fibers of pelvic nerve to defecation center (sacral </a:t>
          </a:r>
          <a:r>
            <a:rPr lang="en-US" sz="2400" kern="1200" dirty="0" err="1" smtClean="0"/>
            <a:t>segmants</a:t>
          </a:r>
          <a:r>
            <a:rPr lang="en-US" sz="2400" kern="1200" dirty="0" smtClean="0"/>
            <a:t> of spinal cord)</a:t>
          </a:r>
          <a:endParaRPr lang="en-US" sz="2000" kern="1200" dirty="0"/>
        </a:p>
      </dsp:txBody>
      <dsp:txXfrm rot="10800000">
        <a:off x="0" y="2078556"/>
        <a:ext cx="8382000" cy="600087"/>
      </dsp:txXfrm>
    </dsp:sp>
    <dsp:sp modelId="{984CAC6F-D209-4B0E-82FE-BED6B0CE3E11}">
      <dsp:nvSpPr>
        <dsp:cNvPr id="0" name=""/>
        <dsp:cNvSpPr/>
      </dsp:nvSpPr>
      <dsp:spPr>
        <a:xfrm rot="10800000">
          <a:off x="0" y="1431279"/>
          <a:ext cx="8382000" cy="72117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Sensory nerve endings are stimulated</a:t>
          </a:r>
          <a:endParaRPr lang="en-US" sz="2800" kern="1200" dirty="0"/>
        </a:p>
      </dsp:txBody>
      <dsp:txXfrm rot="10800000">
        <a:off x="0" y="1431279"/>
        <a:ext cx="8382000" cy="468595"/>
      </dsp:txXfrm>
    </dsp:sp>
    <dsp:sp modelId="{309324D0-19D1-4D36-B94E-B419BE9494A6}">
      <dsp:nvSpPr>
        <dsp:cNvPr id="0" name=""/>
        <dsp:cNvSpPr/>
      </dsp:nvSpPr>
      <dsp:spPr>
        <a:xfrm rot="10800000">
          <a:off x="0" y="717142"/>
          <a:ext cx="8382000" cy="72117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Distention of rectum</a:t>
          </a:r>
          <a:endParaRPr lang="en-US" sz="2800" kern="1200" dirty="0"/>
        </a:p>
      </dsp:txBody>
      <dsp:txXfrm rot="10800000">
        <a:off x="0" y="717142"/>
        <a:ext cx="8382000" cy="468595"/>
      </dsp:txXfrm>
    </dsp:sp>
    <dsp:sp modelId="{3E162E5F-200B-448B-AA3E-55ADFEDA2683}">
      <dsp:nvSpPr>
        <dsp:cNvPr id="0" name=""/>
        <dsp:cNvSpPr/>
      </dsp:nvSpPr>
      <dsp:spPr>
        <a:xfrm rot="10800000">
          <a:off x="0" y="0"/>
          <a:ext cx="8382000" cy="72117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smtClean="0"/>
            <a:t>Due to mass movement ,feces enters to rectum</a:t>
          </a:r>
          <a:endParaRPr lang="en-US" sz="2800" kern="1200" dirty="0"/>
        </a:p>
      </dsp:txBody>
      <dsp:txXfrm rot="10800000">
        <a:off x="0" y="0"/>
        <a:ext cx="8382000" cy="4685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FF514-4895-45A6-B19C-E72778139616}">
      <dsp:nvSpPr>
        <dsp:cNvPr id="0" name=""/>
        <dsp:cNvSpPr/>
      </dsp:nvSpPr>
      <dsp:spPr>
        <a:xfrm>
          <a:off x="0" y="1257299"/>
          <a:ext cx="8686800" cy="16764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6086B-AF1A-4F42-A615-F475403E58E7}">
      <dsp:nvSpPr>
        <dsp:cNvPr id="0" name=""/>
        <dsp:cNvSpPr/>
      </dsp:nvSpPr>
      <dsp:spPr>
        <a:xfrm>
          <a:off x="1281" y="0"/>
          <a:ext cx="2111215" cy="16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0">
            <a:lnSpc>
              <a:spcPct val="90000"/>
            </a:lnSpc>
            <a:spcBef>
              <a:spcPct val="0"/>
            </a:spcBef>
            <a:spcAft>
              <a:spcPct val="35000"/>
            </a:spcAft>
          </a:pPr>
          <a:r>
            <a:rPr lang="en-US" sz="2800" kern="1200" dirty="0" smtClean="0"/>
            <a:t>DEFINITION</a:t>
          </a:r>
          <a:endParaRPr lang="en-US" sz="2800" kern="1200" dirty="0"/>
        </a:p>
      </dsp:txBody>
      <dsp:txXfrm>
        <a:off x="1281" y="0"/>
        <a:ext cx="2111215" cy="1676400"/>
      </dsp:txXfrm>
    </dsp:sp>
    <dsp:sp modelId="{9F8D08FF-84D0-4D67-BD26-4737FC157817}">
      <dsp:nvSpPr>
        <dsp:cNvPr id="0" name=""/>
        <dsp:cNvSpPr/>
      </dsp:nvSpPr>
      <dsp:spPr>
        <a:xfrm>
          <a:off x="847338" y="1885950"/>
          <a:ext cx="419100" cy="4191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433052-9D7B-4115-B9C4-E8D3D992D0F9}">
      <dsp:nvSpPr>
        <dsp:cNvPr id="0" name=""/>
        <dsp:cNvSpPr/>
      </dsp:nvSpPr>
      <dsp:spPr>
        <a:xfrm>
          <a:off x="2142749" y="2514599"/>
          <a:ext cx="5038771" cy="16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rtl="0">
            <a:lnSpc>
              <a:spcPct val="90000"/>
            </a:lnSpc>
            <a:spcBef>
              <a:spcPct val="0"/>
            </a:spcBef>
            <a:spcAft>
              <a:spcPct val="35000"/>
            </a:spcAft>
          </a:pPr>
          <a:r>
            <a:rPr lang="en-US" sz="2800" kern="1200" dirty="0" smtClean="0"/>
            <a:t>Cutting the food substances into small particles and grinding them into a soft bolus </a:t>
          </a:r>
          <a:endParaRPr lang="en-US" sz="2800" kern="1200" dirty="0"/>
        </a:p>
      </dsp:txBody>
      <dsp:txXfrm>
        <a:off x="2142749" y="2514599"/>
        <a:ext cx="5038771" cy="1676400"/>
      </dsp:txXfrm>
    </dsp:sp>
    <dsp:sp modelId="{18A90590-63F9-4C09-9443-B1CC73A86371}">
      <dsp:nvSpPr>
        <dsp:cNvPr id="0" name=""/>
        <dsp:cNvSpPr/>
      </dsp:nvSpPr>
      <dsp:spPr>
        <a:xfrm>
          <a:off x="4452585" y="1885950"/>
          <a:ext cx="419100" cy="4191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E50045-A8D1-4F92-9323-84DA57A83107}">
      <dsp:nvSpPr>
        <dsp:cNvPr id="0" name=""/>
        <dsp:cNvSpPr/>
      </dsp:nvSpPr>
      <dsp:spPr>
        <a:xfrm>
          <a:off x="7211774" y="0"/>
          <a:ext cx="605064" cy="16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rtl="0">
            <a:lnSpc>
              <a:spcPct val="90000"/>
            </a:lnSpc>
            <a:spcBef>
              <a:spcPct val="0"/>
            </a:spcBef>
            <a:spcAft>
              <a:spcPct val="35000"/>
            </a:spcAft>
          </a:pPr>
          <a:endParaRPr lang="en-US" sz="2800" kern="1200" dirty="0"/>
        </a:p>
      </dsp:txBody>
      <dsp:txXfrm>
        <a:off x="7211774" y="0"/>
        <a:ext cx="605064" cy="1676400"/>
      </dsp:txXfrm>
    </dsp:sp>
    <dsp:sp modelId="{89FF7673-4168-4427-9B75-37C060D27825}">
      <dsp:nvSpPr>
        <dsp:cNvPr id="0" name=""/>
        <dsp:cNvSpPr/>
      </dsp:nvSpPr>
      <dsp:spPr>
        <a:xfrm>
          <a:off x="7304756" y="1885950"/>
          <a:ext cx="419100" cy="41910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C0F7D-142F-4B23-B532-5D97EA907297}">
      <dsp:nvSpPr>
        <dsp:cNvPr id="0" name=""/>
        <dsp:cNvSpPr/>
      </dsp:nvSpPr>
      <dsp:spPr>
        <a:xfrm>
          <a:off x="-55245" y="-22006"/>
          <a:ext cx="6968490" cy="135753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Breakdown of food stuffs into small particles especially raw veg. and fruits as they have undigestible cellulose memb. around them. </a:t>
          </a:r>
          <a:endParaRPr lang="en-US" sz="2800" kern="1200" dirty="0"/>
        </a:p>
      </dsp:txBody>
      <dsp:txXfrm>
        <a:off x="-15484" y="17755"/>
        <a:ext cx="5583822" cy="1278015"/>
      </dsp:txXfrm>
    </dsp:sp>
    <dsp:sp modelId="{5E6FBF61-085F-449F-8164-358624C9B723}">
      <dsp:nvSpPr>
        <dsp:cNvPr id="0" name=""/>
        <dsp:cNvSpPr/>
      </dsp:nvSpPr>
      <dsp:spPr>
        <a:xfrm>
          <a:off x="533409" y="1413660"/>
          <a:ext cx="6747510" cy="1454449"/>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Digestive enzymes can act only on the surfaces of food particles, so rate of digestion depends on surface area</a:t>
          </a:r>
          <a:endParaRPr lang="en-US" sz="2800" kern="1200" dirty="0"/>
        </a:p>
      </dsp:txBody>
      <dsp:txXfrm>
        <a:off x="576008" y="1456259"/>
        <a:ext cx="5436292" cy="1369251"/>
      </dsp:txXfrm>
    </dsp:sp>
    <dsp:sp modelId="{64DC6DE8-B5B7-4BF5-B7F2-70269E90B2B1}">
      <dsp:nvSpPr>
        <dsp:cNvPr id="0" name=""/>
        <dsp:cNvSpPr/>
      </dsp:nvSpPr>
      <dsp:spPr>
        <a:xfrm>
          <a:off x="1062990" y="2962110"/>
          <a:ext cx="6747510" cy="11109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Mixing of food with saliva</a:t>
          </a:r>
          <a:r>
            <a:rPr lang="en-US" sz="3200" kern="1200" dirty="0" smtClean="0"/>
            <a:t>.</a:t>
          </a:r>
          <a:endParaRPr lang="en-US" sz="3200" kern="1200" dirty="0"/>
        </a:p>
      </dsp:txBody>
      <dsp:txXfrm>
        <a:off x="1095530" y="2994650"/>
        <a:ext cx="5456410" cy="1045915"/>
      </dsp:txXfrm>
    </dsp:sp>
    <dsp:sp modelId="{E3DD8140-EC14-4C17-A326-201FD3C2789A}">
      <dsp:nvSpPr>
        <dsp:cNvPr id="0" name=""/>
        <dsp:cNvSpPr/>
      </dsp:nvSpPr>
      <dsp:spPr>
        <a:xfrm>
          <a:off x="1566862" y="4174572"/>
          <a:ext cx="6747510" cy="111099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Lubricating and moistening the food with saliva.</a:t>
          </a:r>
          <a:endParaRPr lang="en-US" sz="2800" kern="1200" dirty="0"/>
        </a:p>
      </dsp:txBody>
      <dsp:txXfrm>
        <a:off x="1599402" y="4207112"/>
        <a:ext cx="5456410" cy="1045915"/>
      </dsp:txXfrm>
    </dsp:sp>
    <dsp:sp modelId="{84B11CB3-EF60-42D6-8EF2-DBDEDA0960AA}">
      <dsp:nvSpPr>
        <dsp:cNvPr id="0" name=""/>
        <dsp:cNvSpPr/>
      </dsp:nvSpPr>
      <dsp:spPr>
        <a:xfrm>
          <a:off x="2070735" y="5408101"/>
          <a:ext cx="6747510" cy="76409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Appreciation of taste.</a:t>
          </a:r>
          <a:endParaRPr lang="en-US" sz="2800" kern="1200" dirty="0"/>
        </a:p>
      </dsp:txBody>
      <dsp:txXfrm>
        <a:off x="2093115" y="5430481"/>
        <a:ext cx="5476730" cy="719338"/>
      </dsp:txXfrm>
    </dsp:sp>
    <dsp:sp modelId="{78973A78-A389-4745-96C0-998C99DF309D}">
      <dsp:nvSpPr>
        <dsp:cNvPr id="0" name=""/>
        <dsp:cNvSpPr/>
      </dsp:nvSpPr>
      <dsp:spPr>
        <a:xfrm>
          <a:off x="6080607" y="1027790"/>
          <a:ext cx="722147" cy="72214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243090" y="1027790"/>
        <a:ext cx="397181" cy="543416"/>
      </dsp:txXfrm>
    </dsp:sp>
    <dsp:sp modelId="{0A62A00B-F286-4E57-920E-F1D7F0C0D7A5}">
      <dsp:nvSpPr>
        <dsp:cNvPr id="0" name=""/>
        <dsp:cNvSpPr/>
      </dsp:nvSpPr>
      <dsp:spPr>
        <a:xfrm>
          <a:off x="6584480" y="2582340"/>
          <a:ext cx="722147" cy="72214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46963" y="2582340"/>
        <a:ext cx="397181" cy="543416"/>
      </dsp:txXfrm>
    </dsp:sp>
    <dsp:sp modelId="{FF76E058-B2F6-48B4-ADA8-AC249EB70B4C}">
      <dsp:nvSpPr>
        <dsp:cNvPr id="0" name=""/>
        <dsp:cNvSpPr/>
      </dsp:nvSpPr>
      <dsp:spPr>
        <a:xfrm>
          <a:off x="7088352" y="3792822"/>
          <a:ext cx="722147" cy="72214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250835" y="3792822"/>
        <a:ext cx="397181" cy="543416"/>
      </dsp:txXfrm>
    </dsp:sp>
    <dsp:sp modelId="{D79E1214-FC73-40A3-9640-71E1A09BB762}">
      <dsp:nvSpPr>
        <dsp:cNvPr id="0" name=""/>
        <dsp:cNvSpPr/>
      </dsp:nvSpPr>
      <dsp:spPr>
        <a:xfrm>
          <a:off x="7592225" y="5032836"/>
          <a:ext cx="722147" cy="722147"/>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754708" y="5032836"/>
        <a:ext cx="397181" cy="5434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33730-509D-4D56-B0FF-C91BE1259225}">
      <dsp:nvSpPr>
        <dsp:cNvPr id="0" name=""/>
        <dsp:cNvSpPr/>
      </dsp:nvSpPr>
      <dsp:spPr>
        <a:xfrm>
          <a:off x="662939" y="0"/>
          <a:ext cx="7513320" cy="449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CF5C8B-4C56-4F56-8FFB-6DD3AD76A172}">
      <dsp:nvSpPr>
        <dsp:cNvPr id="0" name=""/>
        <dsp:cNvSpPr/>
      </dsp:nvSpPr>
      <dsp:spPr>
        <a:xfrm>
          <a:off x="0" y="1348740"/>
          <a:ext cx="2651760"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Teeth are designed for chewing</a:t>
          </a:r>
          <a:endParaRPr lang="en-US" sz="2600" kern="1200" dirty="0"/>
        </a:p>
      </dsp:txBody>
      <dsp:txXfrm>
        <a:off x="87787" y="1436527"/>
        <a:ext cx="2476186" cy="1622746"/>
      </dsp:txXfrm>
    </dsp:sp>
    <dsp:sp modelId="{35346D3E-30B9-4038-B8FA-C4050432BEDA}">
      <dsp:nvSpPr>
        <dsp:cNvPr id="0" name=""/>
        <dsp:cNvSpPr/>
      </dsp:nvSpPr>
      <dsp:spPr>
        <a:xfrm>
          <a:off x="2896548" y="1348740"/>
          <a:ext cx="2651760"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Anterior teeth - Incisors  for cutting</a:t>
          </a:r>
          <a:endParaRPr lang="en-US" sz="2600" kern="1200" dirty="0"/>
        </a:p>
      </dsp:txBody>
      <dsp:txXfrm>
        <a:off x="2984335" y="1436527"/>
        <a:ext cx="2476186" cy="1622746"/>
      </dsp:txXfrm>
    </dsp:sp>
    <dsp:sp modelId="{A42847E5-5F3A-4742-8705-0E20DD0E0FB7}">
      <dsp:nvSpPr>
        <dsp:cNvPr id="0" name=""/>
        <dsp:cNvSpPr/>
      </dsp:nvSpPr>
      <dsp:spPr>
        <a:xfrm>
          <a:off x="5858820" y="1348740"/>
          <a:ext cx="2651760" cy="17983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kern="1200" dirty="0" smtClean="0"/>
            <a:t>Posterior teeth – Molars for grinding  </a:t>
          </a:r>
          <a:endParaRPr lang="en-US" sz="2600" kern="1200" dirty="0"/>
        </a:p>
      </dsp:txBody>
      <dsp:txXfrm>
        <a:off x="5946607" y="1436527"/>
        <a:ext cx="2476186" cy="16227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215D3-F849-42B7-B0CD-3977824AFB02}">
      <dsp:nvSpPr>
        <dsp:cNvPr id="0" name=""/>
        <dsp:cNvSpPr/>
      </dsp:nvSpPr>
      <dsp:spPr>
        <a:xfrm>
          <a:off x="0" y="0"/>
          <a:ext cx="8153400" cy="86300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MUSCLES OF MASTICATION</a:t>
          </a:r>
          <a:endParaRPr lang="en-US" sz="4200" kern="1200" dirty="0"/>
        </a:p>
      </dsp:txBody>
      <dsp:txXfrm>
        <a:off x="1716980" y="0"/>
        <a:ext cx="6436419" cy="863009"/>
      </dsp:txXfrm>
    </dsp:sp>
    <dsp:sp modelId="{C338F4EC-145F-43EC-BA7A-9B12DBC65FDF}">
      <dsp:nvSpPr>
        <dsp:cNvPr id="0" name=""/>
        <dsp:cNvSpPr/>
      </dsp:nvSpPr>
      <dsp:spPr>
        <a:xfrm>
          <a:off x="86300" y="86300"/>
          <a:ext cx="1630680" cy="690407"/>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8A9F463-19D2-447B-8C0C-7CD1B435EB34}">
      <dsp:nvSpPr>
        <dsp:cNvPr id="0" name=""/>
        <dsp:cNvSpPr/>
      </dsp:nvSpPr>
      <dsp:spPr>
        <a:xfrm>
          <a:off x="0" y="949310"/>
          <a:ext cx="8153400" cy="86300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smtClean="0"/>
            <a:t>Massetor</a:t>
          </a:r>
          <a:endParaRPr lang="en-US" sz="4200" kern="1200" dirty="0"/>
        </a:p>
      </dsp:txBody>
      <dsp:txXfrm>
        <a:off x="1716980" y="949310"/>
        <a:ext cx="6436419" cy="863009"/>
      </dsp:txXfrm>
    </dsp:sp>
    <dsp:sp modelId="{2FE5353C-418F-4AAF-9736-869805DEB6BF}">
      <dsp:nvSpPr>
        <dsp:cNvPr id="0" name=""/>
        <dsp:cNvSpPr/>
      </dsp:nvSpPr>
      <dsp:spPr>
        <a:xfrm>
          <a:off x="86300" y="1035611"/>
          <a:ext cx="1630680" cy="690407"/>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A258AA2-A657-4CC7-B001-803C88A3B0DA}">
      <dsp:nvSpPr>
        <dsp:cNvPr id="0" name=""/>
        <dsp:cNvSpPr/>
      </dsp:nvSpPr>
      <dsp:spPr>
        <a:xfrm>
          <a:off x="0" y="1898621"/>
          <a:ext cx="8153400" cy="86300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smtClean="0"/>
            <a:t>Temporalis</a:t>
          </a:r>
          <a:endParaRPr lang="en-US" sz="4200" kern="1200" dirty="0" smtClean="0"/>
        </a:p>
      </dsp:txBody>
      <dsp:txXfrm>
        <a:off x="1716980" y="1898621"/>
        <a:ext cx="6436419" cy="863009"/>
      </dsp:txXfrm>
    </dsp:sp>
    <dsp:sp modelId="{9EE3E880-7F2E-4424-A444-EFD3F8B22902}">
      <dsp:nvSpPr>
        <dsp:cNvPr id="0" name=""/>
        <dsp:cNvSpPr/>
      </dsp:nvSpPr>
      <dsp:spPr>
        <a:xfrm>
          <a:off x="86300" y="1984922"/>
          <a:ext cx="1630680" cy="690407"/>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90E7F67-4AED-451A-8842-742423D3B721}">
      <dsp:nvSpPr>
        <dsp:cNvPr id="0" name=""/>
        <dsp:cNvSpPr/>
      </dsp:nvSpPr>
      <dsp:spPr>
        <a:xfrm>
          <a:off x="0" y="2847931"/>
          <a:ext cx="8153400" cy="86300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smtClean="0"/>
            <a:t>Pterygoid</a:t>
          </a:r>
          <a:endParaRPr lang="en-US" sz="4200" kern="1200" dirty="0" smtClean="0"/>
        </a:p>
      </dsp:txBody>
      <dsp:txXfrm>
        <a:off x="1716980" y="2847931"/>
        <a:ext cx="6436419" cy="863009"/>
      </dsp:txXfrm>
    </dsp:sp>
    <dsp:sp modelId="{2FC7DCA5-BAB2-4451-8816-90CA14B63F87}">
      <dsp:nvSpPr>
        <dsp:cNvPr id="0" name=""/>
        <dsp:cNvSpPr/>
      </dsp:nvSpPr>
      <dsp:spPr>
        <a:xfrm>
          <a:off x="86300" y="2934232"/>
          <a:ext cx="1630680" cy="690407"/>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E91D510-CA4E-4F27-9791-378A39D1E64E}">
      <dsp:nvSpPr>
        <dsp:cNvPr id="0" name=""/>
        <dsp:cNvSpPr/>
      </dsp:nvSpPr>
      <dsp:spPr>
        <a:xfrm>
          <a:off x="0" y="3797242"/>
          <a:ext cx="8153400" cy="863009"/>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smtClean="0"/>
            <a:t>Buccinator </a:t>
          </a:r>
          <a:endParaRPr lang="en-US" sz="4200" kern="1200" dirty="0"/>
        </a:p>
      </dsp:txBody>
      <dsp:txXfrm>
        <a:off x="1716980" y="3797242"/>
        <a:ext cx="6436419" cy="863009"/>
      </dsp:txXfrm>
    </dsp:sp>
    <dsp:sp modelId="{D24DF946-95BD-4E6D-9593-115DBD84A886}">
      <dsp:nvSpPr>
        <dsp:cNvPr id="0" name=""/>
        <dsp:cNvSpPr/>
      </dsp:nvSpPr>
      <dsp:spPr>
        <a:xfrm>
          <a:off x="86300" y="3883543"/>
          <a:ext cx="1630680" cy="690407"/>
        </a:xfrm>
        <a:prstGeom prst="roundRect">
          <a:avLst>
            <a:gd name="adj" fmla="val 10000"/>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A984-7438-4CF5-8127-00695E89CE52}">
      <dsp:nvSpPr>
        <dsp:cNvPr id="0" name=""/>
        <dsp:cNvSpPr/>
      </dsp:nvSpPr>
      <dsp:spPr>
        <a:xfrm rot="5400000">
          <a:off x="5274846" y="-2040350"/>
          <a:ext cx="1471619" cy="5657088"/>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Muscles are supplied by mandibular division of 	V cranial nerve [trigeminal].</a:t>
          </a:r>
          <a:endParaRPr lang="en-US" sz="2800" kern="1200" dirty="0"/>
        </a:p>
      </dsp:txBody>
      <dsp:txXfrm rot="-5400000">
        <a:off x="3182112" y="124223"/>
        <a:ext cx="5585249" cy="1327941"/>
      </dsp:txXfrm>
    </dsp:sp>
    <dsp:sp modelId="{322CC11F-DC8D-4E88-B464-4B70FF6D119B}">
      <dsp:nvSpPr>
        <dsp:cNvPr id="0" name=""/>
        <dsp:cNvSpPr/>
      </dsp:nvSpPr>
      <dsp:spPr>
        <a:xfrm>
          <a:off x="0" y="2381"/>
          <a:ext cx="3182112" cy="15716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Nervous Regulation         </a:t>
          </a:r>
          <a:endParaRPr lang="en-US" sz="4000" kern="1200" dirty="0"/>
        </a:p>
      </dsp:txBody>
      <dsp:txXfrm>
        <a:off x="76720" y="79101"/>
        <a:ext cx="3028672" cy="1418185"/>
      </dsp:txXfrm>
    </dsp:sp>
    <dsp:sp modelId="{7BA14AF5-011B-45DF-BBA1-447FA6FC6867}">
      <dsp:nvSpPr>
        <dsp:cNvPr id="0" name=""/>
        <dsp:cNvSpPr/>
      </dsp:nvSpPr>
      <dsp:spPr>
        <a:xfrm rot="5400000">
          <a:off x="5382006" y="-390144"/>
          <a:ext cx="1257299" cy="5657088"/>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Medulla and cerebral cortex</a:t>
          </a:r>
          <a:endParaRPr lang="en-US" sz="2800" kern="1200" dirty="0"/>
        </a:p>
      </dsp:txBody>
      <dsp:txXfrm rot="-5400000">
        <a:off x="3182112" y="1871126"/>
        <a:ext cx="5595712" cy="1134547"/>
      </dsp:txXfrm>
    </dsp:sp>
    <dsp:sp modelId="{8EFCE886-3A83-4C4C-9764-EA73BE1D1D57}">
      <dsp:nvSpPr>
        <dsp:cNvPr id="0" name=""/>
        <dsp:cNvSpPr/>
      </dsp:nvSpPr>
      <dsp:spPr>
        <a:xfrm>
          <a:off x="0" y="1652587"/>
          <a:ext cx="3182112" cy="15716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Center for mastication </a:t>
          </a:r>
          <a:endParaRPr lang="en-US" sz="4000" kern="1200" dirty="0"/>
        </a:p>
      </dsp:txBody>
      <dsp:txXfrm>
        <a:off x="76720" y="1729307"/>
        <a:ext cx="3028672" cy="1418185"/>
      </dsp:txXfrm>
    </dsp:sp>
    <dsp:sp modelId="{3FE4D219-0716-46DC-ABF3-014F8075C708}">
      <dsp:nvSpPr>
        <dsp:cNvPr id="0" name=""/>
        <dsp:cNvSpPr/>
      </dsp:nvSpPr>
      <dsp:spPr>
        <a:xfrm rot="5400000">
          <a:off x="5382006" y="1260062"/>
          <a:ext cx="1257299" cy="5657088"/>
        </a:xfrm>
        <a:prstGeom prst="round2Same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Bolus of food in mouth initiates reflex  inhibition of muscles of mastication                      </a:t>
          </a:r>
          <a:endParaRPr lang="en-US" sz="2800" kern="1200" dirty="0"/>
        </a:p>
      </dsp:txBody>
      <dsp:txXfrm rot="-5400000">
        <a:off x="3182112" y="3521332"/>
        <a:ext cx="5595712" cy="1134547"/>
      </dsp:txXfrm>
    </dsp:sp>
    <dsp:sp modelId="{43B50FBE-3E74-4448-AA41-9DE243AE1B2E}">
      <dsp:nvSpPr>
        <dsp:cNvPr id="0" name=""/>
        <dsp:cNvSpPr/>
      </dsp:nvSpPr>
      <dsp:spPr>
        <a:xfrm>
          <a:off x="0" y="3302793"/>
          <a:ext cx="3182112" cy="15716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en-US" sz="4000" kern="1200" dirty="0" smtClean="0"/>
            <a:t>Chewing reflex </a:t>
          </a:r>
          <a:endParaRPr lang="en-US" sz="4000" kern="1200" dirty="0"/>
        </a:p>
      </dsp:txBody>
      <dsp:txXfrm>
        <a:off x="76720" y="3379513"/>
        <a:ext cx="3028672" cy="14181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0F45F-E99D-4F81-B968-3BF8AAEFB5A2}" type="datetimeFigureOut">
              <a:rPr lang="en-US" smtClean="0"/>
              <a:pPr/>
              <a:t>9/21/2019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0920F-0B6A-47F4-B29E-075FBB993F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530920F-0B6A-47F4-B29E-075FBB993FC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30920F-0B6A-47F4-B29E-075FBB993FCD}"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38FACA6-0593-4247-ABE7-686A20C41439}" type="datetimeFigureOut">
              <a:rPr lang="en-US" smtClean="0"/>
              <a:pPr/>
              <a:t>9/21/2019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8E1D36-C75D-4522-8F0C-9BE3C1608C3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FACA6-0593-4247-ABE7-686A20C41439}" type="datetimeFigureOut">
              <a:rPr lang="en-US" smtClean="0"/>
              <a:pPr/>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E1D36-C75D-4522-8F0C-9BE3C1608C3A}"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38FACA6-0593-4247-ABE7-686A20C41439}" type="datetimeFigureOut">
              <a:rPr lang="en-US" smtClean="0"/>
              <a:pPr/>
              <a:t>9/21/2019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8E1D36-C75D-4522-8F0C-9BE3C1608C3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38FACA6-0593-4247-ABE7-686A20C41439}" type="datetimeFigureOut">
              <a:rPr lang="en-US" smtClean="0"/>
              <a:pPr/>
              <a:t>9/21/2019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28E1D36-C75D-4522-8F0C-9BE3C1608C3A}"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38FACA6-0593-4247-ABE7-686A20C41439}" type="datetimeFigureOut">
              <a:rPr lang="en-US" smtClean="0"/>
              <a:pPr/>
              <a:t>9/21/2019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28E1D36-C75D-4522-8F0C-9BE3C1608C3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38FACA6-0593-4247-ABE7-686A20C41439}" type="datetimeFigureOut">
              <a:rPr lang="en-US" smtClean="0"/>
              <a:pPr/>
              <a:t>9/21/2019</a:t>
            </a:fld>
            <a:endParaRPr lang="en-US"/>
          </a:p>
        </p:txBody>
      </p:sp>
      <p:sp>
        <p:nvSpPr>
          <p:cNvPr id="10" name="Slide Number Placeholder 9"/>
          <p:cNvSpPr>
            <a:spLocks noGrp="1"/>
          </p:cNvSpPr>
          <p:nvPr>
            <p:ph type="sldNum" sz="quarter" idx="16"/>
          </p:nvPr>
        </p:nvSpPr>
        <p:spPr/>
        <p:txBody>
          <a:bodyPr rtlCol="0"/>
          <a:lstStyle/>
          <a:p>
            <a:fld id="{728E1D36-C75D-4522-8F0C-9BE3C1608C3A}"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38FACA6-0593-4247-ABE7-686A20C41439}" type="datetimeFigureOut">
              <a:rPr lang="en-US" smtClean="0"/>
              <a:pPr/>
              <a:t>9/21/2019</a:t>
            </a:fld>
            <a:endParaRPr lang="en-US"/>
          </a:p>
        </p:txBody>
      </p:sp>
      <p:sp>
        <p:nvSpPr>
          <p:cNvPr id="12" name="Slide Number Placeholder 11"/>
          <p:cNvSpPr>
            <a:spLocks noGrp="1"/>
          </p:cNvSpPr>
          <p:nvPr>
            <p:ph type="sldNum" sz="quarter" idx="16"/>
          </p:nvPr>
        </p:nvSpPr>
        <p:spPr/>
        <p:txBody>
          <a:bodyPr rtlCol="0"/>
          <a:lstStyle/>
          <a:p>
            <a:fld id="{728E1D36-C75D-4522-8F0C-9BE3C1608C3A}"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8FACA6-0593-4247-ABE7-686A20C41439}" type="datetimeFigureOut">
              <a:rPr lang="en-US" smtClean="0"/>
              <a:pPr/>
              <a:t>9/21/2019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28E1D36-C75D-4522-8F0C-9BE3C1608C3A}"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8FACA6-0593-4247-ABE7-686A20C41439}" type="datetimeFigureOut">
              <a:rPr lang="en-US" smtClean="0"/>
              <a:pPr/>
              <a:t>9/21/2019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28E1D36-C75D-4522-8F0C-9BE3C1608C3A}"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38FACA6-0593-4247-ABE7-686A20C41439}" type="datetimeFigureOut">
              <a:rPr lang="en-US" smtClean="0"/>
              <a:pPr/>
              <a:t>9/21/2019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28E1D36-C75D-4522-8F0C-9BE3C1608C3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38FACA6-0593-4247-ABE7-686A20C41439}" type="datetimeFigureOut">
              <a:rPr lang="en-US" smtClean="0"/>
              <a:pPr/>
              <a:t>9/21/2019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28E1D36-C75D-4522-8F0C-9BE3C1608C3A}"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38FACA6-0593-4247-ABE7-686A20C41439}" type="datetimeFigureOut">
              <a:rPr lang="en-US" smtClean="0"/>
              <a:pPr/>
              <a:t>9/21/2019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28E1D36-C75D-4522-8F0C-9BE3C1608C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dissolv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10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arbl.cvmbs.colostate.edu/hbooks/pathphys/digestion/largegut/beans.html"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6477000" cy="19050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cap="none"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Movements Of Gastrointestinal Tract</a:t>
            </a:r>
            <a:endParaRPr lang="en-US" b="1" cap="none"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Subtitle 3"/>
          <p:cNvSpPr>
            <a:spLocks noGrp="1"/>
          </p:cNvSpPr>
          <p:nvPr>
            <p:ph type="subTitle" idx="1"/>
          </p:nvPr>
        </p:nvSpPr>
        <p:spPr/>
        <p:txBody>
          <a:bodyPr/>
          <a:lstStyle/>
          <a:p>
            <a:endParaRPr lang="en-US"/>
          </a:p>
        </p:txBody>
      </p:sp>
      <p:sp>
        <p:nvSpPr>
          <p:cNvPr id="3" name="Rectangle 2"/>
          <p:cNvSpPr/>
          <p:nvPr/>
        </p:nvSpPr>
        <p:spPr>
          <a:xfrm>
            <a:off x="4800600" y="2967335"/>
            <a:ext cx="3733800" cy="923330"/>
          </a:xfrm>
          <a:prstGeom prst="rect">
            <a:avLst/>
          </a:prstGeom>
        </p:spPr>
        <p:txBody>
          <a:bodyPr wrap="square">
            <a:spAutoFit/>
          </a:bodyPr>
          <a:lstStyle/>
          <a:p>
            <a:r>
              <a:rPr lang="en-US" b="1" dirty="0" smtClean="0"/>
              <a:t>Dr. </a:t>
            </a:r>
            <a:r>
              <a:rPr lang="en-US" b="1" dirty="0"/>
              <a:t>G S </a:t>
            </a:r>
            <a:r>
              <a:rPr lang="en-US" b="1" dirty="0" err="1"/>
              <a:t>Deepa</a:t>
            </a:r>
            <a:r>
              <a:rPr lang="en-US" b="1" dirty="0"/>
              <a:t> </a:t>
            </a:r>
          </a:p>
          <a:p>
            <a:r>
              <a:rPr lang="en-US" dirty="0"/>
              <a:t>Assistant Professor</a:t>
            </a:r>
          </a:p>
          <a:p>
            <a:r>
              <a:rPr lang="en-US" dirty="0"/>
              <a:t>Dept. of Physiology and Biochemistry</a:t>
            </a:r>
            <a:endParaRPr lang="en-US"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sz="quarter" idx="1"/>
          </p:nvPr>
        </p:nvGraphicFramePr>
        <p:xfrm>
          <a:off x="612648" y="1600200"/>
          <a:ext cx="8153400" cy="466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C338F4EC-145F-43EC-BA7A-9B12DBC65FDF}"/>
                                            </p:graphicEl>
                                          </p:spTgt>
                                        </p:tgtEl>
                                        <p:attrNameLst>
                                          <p:attrName>style.visibility</p:attrName>
                                        </p:attrNameLst>
                                      </p:cBhvr>
                                      <p:to>
                                        <p:strVal val="visible"/>
                                      </p:to>
                                    </p:set>
                                    <p:anim calcmode="lin" valueType="num">
                                      <p:cBhvr additive="base">
                                        <p:cTn id="7" dur="5000" fill="hold"/>
                                        <p:tgtEl>
                                          <p:spTgt spid="7">
                                            <p:graphicEl>
                                              <a:dgm id="{C338F4EC-145F-43EC-BA7A-9B12DBC65FDF}"/>
                                            </p:graphicEl>
                                          </p:spTgt>
                                        </p:tgtEl>
                                        <p:attrNameLst>
                                          <p:attrName>ppt_x</p:attrName>
                                        </p:attrNameLst>
                                      </p:cBhvr>
                                      <p:tavLst>
                                        <p:tav tm="0">
                                          <p:val>
                                            <p:strVal val="#ppt_x"/>
                                          </p:val>
                                        </p:tav>
                                        <p:tav tm="100000">
                                          <p:val>
                                            <p:strVal val="#ppt_x"/>
                                          </p:val>
                                        </p:tav>
                                      </p:tavLst>
                                    </p:anim>
                                    <p:anim calcmode="lin" valueType="num">
                                      <p:cBhvr additive="base">
                                        <p:cTn id="8" dur="5000" fill="hold"/>
                                        <p:tgtEl>
                                          <p:spTgt spid="7">
                                            <p:graphicEl>
                                              <a:dgm id="{C338F4EC-145F-43EC-BA7A-9B12DBC65FDF}"/>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4CB215D3-F849-42B7-B0CD-3977824AFB02}"/>
                                            </p:graphicEl>
                                          </p:spTgt>
                                        </p:tgtEl>
                                        <p:attrNameLst>
                                          <p:attrName>style.visibility</p:attrName>
                                        </p:attrNameLst>
                                      </p:cBhvr>
                                      <p:to>
                                        <p:strVal val="visible"/>
                                      </p:to>
                                    </p:set>
                                    <p:anim calcmode="lin" valueType="num">
                                      <p:cBhvr additive="base">
                                        <p:cTn id="11" dur="5000" fill="hold"/>
                                        <p:tgtEl>
                                          <p:spTgt spid="7">
                                            <p:graphicEl>
                                              <a:dgm id="{4CB215D3-F849-42B7-B0CD-3977824AFB02}"/>
                                            </p:graphicEl>
                                          </p:spTgt>
                                        </p:tgtEl>
                                        <p:attrNameLst>
                                          <p:attrName>ppt_x</p:attrName>
                                        </p:attrNameLst>
                                      </p:cBhvr>
                                      <p:tavLst>
                                        <p:tav tm="0">
                                          <p:val>
                                            <p:strVal val="#ppt_x"/>
                                          </p:val>
                                        </p:tav>
                                        <p:tav tm="100000">
                                          <p:val>
                                            <p:strVal val="#ppt_x"/>
                                          </p:val>
                                        </p:tav>
                                      </p:tavLst>
                                    </p:anim>
                                    <p:anim calcmode="lin" valueType="num">
                                      <p:cBhvr additive="base">
                                        <p:cTn id="12" dur="5000" fill="hold"/>
                                        <p:tgtEl>
                                          <p:spTgt spid="7">
                                            <p:graphicEl>
                                              <a:dgm id="{4CB215D3-F849-42B7-B0CD-3977824AFB02}"/>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grpId="0" nodeType="afterEffect">
                                  <p:stCondLst>
                                    <p:cond delay="0"/>
                                  </p:stCondLst>
                                  <p:childTnLst>
                                    <p:set>
                                      <p:cBhvr>
                                        <p:cTn id="15" dur="1" fill="hold">
                                          <p:stCondLst>
                                            <p:cond delay="0"/>
                                          </p:stCondLst>
                                        </p:cTn>
                                        <p:tgtEl>
                                          <p:spTgt spid="7">
                                            <p:graphicEl>
                                              <a:dgm id="{2FE5353C-418F-4AAF-9736-869805DEB6BF}"/>
                                            </p:graphicEl>
                                          </p:spTgt>
                                        </p:tgtEl>
                                        <p:attrNameLst>
                                          <p:attrName>style.visibility</p:attrName>
                                        </p:attrNameLst>
                                      </p:cBhvr>
                                      <p:to>
                                        <p:strVal val="visible"/>
                                      </p:to>
                                    </p:set>
                                    <p:anim calcmode="lin" valueType="num">
                                      <p:cBhvr additive="base">
                                        <p:cTn id="16" dur="5000" fill="hold"/>
                                        <p:tgtEl>
                                          <p:spTgt spid="7">
                                            <p:graphicEl>
                                              <a:dgm id="{2FE5353C-418F-4AAF-9736-869805DEB6BF}"/>
                                            </p:graphicEl>
                                          </p:spTgt>
                                        </p:tgtEl>
                                        <p:attrNameLst>
                                          <p:attrName>ppt_x</p:attrName>
                                        </p:attrNameLst>
                                      </p:cBhvr>
                                      <p:tavLst>
                                        <p:tav tm="0">
                                          <p:val>
                                            <p:strVal val="#ppt_x"/>
                                          </p:val>
                                        </p:tav>
                                        <p:tav tm="100000">
                                          <p:val>
                                            <p:strVal val="#ppt_x"/>
                                          </p:val>
                                        </p:tav>
                                      </p:tavLst>
                                    </p:anim>
                                    <p:anim calcmode="lin" valueType="num">
                                      <p:cBhvr additive="base">
                                        <p:cTn id="17" dur="5000" fill="hold"/>
                                        <p:tgtEl>
                                          <p:spTgt spid="7">
                                            <p:graphicEl>
                                              <a:dgm id="{2FE5353C-418F-4AAF-9736-869805DEB6BF}"/>
                                            </p:graphic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graphicEl>
                                              <a:dgm id="{78A9F463-19D2-447B-8C0C-7CD1B435EB34}"/>
                                            </p:graphicEl>
                                          </p:spTgt>
                                        </p:tgtEl>
                                        <p:attrNameLst>
                                          <p:attrName>style.visibility</p:attrName>
                                        </p:attrNameLst>
                                      </p:cBhvr>
                                      <p:to>
                                        <p:strVal val="visible"/>
                                      </p:to>
                                    </p:set>
                                    <p:anim calcmode="lin" valueType="num">
                                      <p:cBhvr additive="base">
                                        <p:cTn id="20" dur="5000" fill="hold"/>
                                        <p:tgtEl>
                                          <p:spTgt spid="7">
                                            <p:graphicEl>
                                              <a:dgm id="{78A9F463-19D2-447B-8C0C-7CD1B435EB34}"/>
                                            </p:graphicEl>
                                          </p:spTgt>
                                        </p:tgtEl>
                                        <p:attrNameLst>
                                          <p:attrName>ppt_x</p:attrName>
                                        </p:attrNameLst>
                                      </p:cBhvr>
                                      <p:tavLst>
                                        <p:tav tm="0">
                                          <p:val>
                                            <p:strVal val="#ppt_x"/>
                                          </p:val>
                                        </p:tav>
                                        <p:tav tm="100000">
                                          <p:val>
                                            <p:strVal val="#ppt_x"/>
                                          </p:val>
                                        </p:tav>
                                      </p:tavLst>
                                    </p:anim>
                                    <p:anim calcmode="lin" valueType="num">
                                      <p:cBhvr additive="base">
                                        <p:cTn id="21" dur="5000" fill="hold"/>
                                        <p:tgtEl>
                                          <p:spTgt spid="7">
                                            <p:graphicEl>
                                              <a:dgm id="{78A9F463-19D2-447B-8C0C-7CD1B435EB34}"/>
                                            </p:graphicEl>
                                          </p:spTgt>
                                        </p:tgtEl>
                                        <p:attrNameLst>
                                          <p:attrName>ppt_y</p:attrName>
                                        </p:attrNameLst>
                                      </p:cBhvr>
                                      <p:tavLst>
                                        <p:tav tm="0">
                                          <p:val>
                                            <p:strVal val="1+#ppt_h/2"/>
                                          </p:val>
                                        </p:tav>
                                        <p:tav tm="100000">
                                          <p:val>
                                            <p:strVal val="#ppt_y"/>
                                          </p:val>
                                        </p:tav>
                                      </p:tavLst>
                                    </p:anim>
                                  </p:childTnLst>
                                </p:cTn>
                              </p:par>
                            </p:childTnLst>
                          </p:cTn>
                        </p:par>
                        <p:par>
                          <p:cTn id="22" fill="hold">
                            <p:stCondLst>
                              <p:cond delay="10000"/>
                            </p:stCondLst>
                            <p:childTnLst>
                              <p:par>
                                <p:cTn id="23" presetID="2" presetClass="entr" presetSubtype="4" fill="hold" grpId="0" nodeType="afterEffect">
                                  <p:stCondLst>
                                    <p:cond delay="0"/>
                                  </p:stCondLst>
                                  <p:childTnLst>
                                    <p:set>
                                      <p:cBhvr>
                                        <p:cTn id="24" dur="1" fill="hold">
                                          <p:stCondLst>
                                            <p:cond delay="0"/>
                                          </p:stCondLst>
                                        </p:cTn>
                                        <p:tgtEl>
                                          <p:spTgt spid="7">
                                            <p:graphicEl>
                                              <a:dgm id="{9EE3E880-7F2E-4424-A444-EFD3F8B22902}"/>
                                            </p:graphicEl>
                                          </p:spTgt>
                                        </p:tgtEl>
                                        <p:attrNameLst>
                                          <p:attrName>style.visibility</p:attrName>
                                        </p:attrNameLst>
                                      </p:cBhvr>
                                      <p:to>
                                        <p:strVal val="visible"/>
                                      </p:to>
                                    </p:set>
                                    <p:anim calcmode="lin" valueType="num">
                                      <p:cBhvr additive="base">
                                        <p:cTn id="25" dur="5000" fill="hold"/>
                                        <p:tgtEl>
                                          <p:spTgt spid="7">
                                            <p:graphicEl>
                                              <a:dgm id="{9EE3E880-7F2E-4424-A444-EFD3F8B22902}"/>
                                            </p:graphicEl>
                                          </p:spTgt>
                                        </p:tgtEl>
                                        <p:attrNameLst>
                                          <p:attrName>ppt_x</p:attrName>
                                        </p:attrNameLst>
                                      </p:cBhvr>
                                      <p:tavLst>
                                        <p:tav tm="0">
                                          <p:val>
                                            <p:strVal val="#ppt_x"/>
                                          </p:val>
                                        </p:tav>
                                        <p:tav tm="100000">
                                          <p:val>
                                            <p:strVal val="#ppt_x"/>
                                          </p:val>
                                        </p:tav>
                                      </p:tavLst>
                                    </p:anim>
                                    <p:anim calcmode="lin" valueType="num">
                                      <p:cBhvr additive="base">
                                        <p:cTn id="26" dur="5000" fill="hold"/>
                                        <p:tgtEl>
                                          <p:spTgt spid="7">
                                            <p:graphicEl>
                                              <a:dgm id="{9EE3E880-7F2E-4424-A444-EFD3F8B22902}"/>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graphicEl>
                                              <a:dgm id="{EA258AA2-A657-4CC7-B001-803C88A3B0DA}"/>
                                            </p:graphicEl>
                                          </p:spTgt>
                                        </p:tgtEl>
                                        <p:attrNameLst>
                                          <p:attrName>style.visibility</p:attrName>
                                        </p:attrNameLst>
                                      </p:cBhvr>
                                      <p:to>
                                        <p:strVal val="visible"/>
                                      </p:to>
                                    </p:set>
                                    <p:anim calcmode="lin" valueType="num">
                                      <p:cBhvr additive="base">
                                        <p:cTn id="29" dur="5000" fill="hold"/>
                                        <p:tgtEl>
                                          <p:spTgt spid="7">
                                            <p:graphicEl>
                                              <a:dgm id="{EA258AA2-A657-4CC7-B001-803C88A3B0DA}"/>
                                            </p:graphicEl>
                                          </p:spTgt>
                                        </p:tgtEl>
                                        <p:attrNameLst>
                                          <p:attrName>ppt_x</p:attrName>
                                        </p:attrNameLst>
                                      </p:cBhvr>
                                      <p:tavLst>
                                        <p:tav tm="0">
                                          <p:val>
                                            <p:strVal val="#ppt_x"/>
                                          </p:val>
                                        </p:tav>
                                        <p:tav tm="100000">
                                          <p:val>
                                            <p:strVal val="#ppt_x"/>
                                          </p:val>
                                        </p:tav>
                                      </p:tavLst>
                                    </p:anim>
                                    <p:anim calcmode="lin" valueType="num">
                                      <p:cBhvr additive="base">
                                        <p:cTn id="30" dur="5000" fill="hold"/>
                                        <p:tgtEl>
                                          <p:spTgt spid="7">
                                            <p:graphicEl>
                                              <a:dgm id="{EA258AA2-A657-4CC7-B001-803C88A3B0DA}"/>
                                            </p:graphicEl>
                                          </p:spTgt>
                                        </p:tgtEl>
                                        <p:attrNameLst>
                                          <p:attrName>ppt_y</p:attrName>
                                        </p:attrNameLst>
                                      </p:cBhvr>
                                      <p:tavLst>
                                        <p:tav tm="0">
                                          <p:val>
                                            <p:strVal val="1+#ppt_h/2"/>
                                          </p:val>
                                        </p:tav>
                                        <p:tav tm="100000">
                                          <p:val>
                                            <p:strVal val="#ppt_y"/>
                                          </p:val>
                                        </p:tav>
                                      </p:tavLst>
                                    </p:anim>
                                  </p:childTnLst>
                                </p:cTn>
                              </p:par>
                            </p:childTnLst>
                          </p:cTn>
                        </p:par>
                        <p:par>
                          <p:cTn id="31" fill="hold">
                            <p:stCondLst>
                              <p:cond delay="15000"/>
                            </p:stCondLst>
                            <p:childTnLst>
                              <p:par>
                                <p:cTn id="32" presetID="2" presetClass="entr" presetSubtype="4" fill="hold" grpId="0" nodeType="afterEffect">
                                  <p:stCondLst>
                                    <p:cond delay="0"/>
                                  </p:stCondLst>
                                  <p:childTnLst>
                                    <p:set>
                                      <p:cBhvr>
                                        <p:cTn id="33" dur="1" fill="hold">
                                          <p:stCondLst>
                                            <p:cond delay="0"/>
                                          </p:stCondLst>
                                        </p:cTn>
                                        <p:tgtEl>
                                          <p:spTgt spid="7">
                                            <p:graphicEl>
                                              <a:dgm id="{2FC7DCA5-BAB2-4451-8816-90CA14B63F87}"/>
                                            </p:graphicEl>
                                          </p:spTgt>
                                        </p:tgtEl>
                                        <p:attrNameLst>
                                          <p:attrName>style.visibility</p:attrName>
                                        </p:attrNameLst>
                                      </p:cBhvr>
                                      <p:to>
                                        <p:strVal val="visible"/>
                                      </p:to>
                                    </p:set>
                                    <p:anim calcmode="lin" valueType="num">
                                      <p:cBhvr additive="base">
                                        <p:cTn id="34" dur="5000" fill="hold"/>
                                        <p:tgtEl>
                                          <p:spTgt spid="7">
                                            <p:graphicEl>
                                              <a:dgm id="{2FC7DCA5-BAB2-4451-8816-90CA14B63F87}"/>
                                            </p:graphicEl>
                                          </p:spTgt>
                                        </p:tgtEl>
                                        <p:attrNameLst>
                                          <p:attrName>ppt_x</p:attrName>
                                        </p:attrNameLst>
                                      </p:cBhvr>
                                      <p:tavLst>
                                        <p:tav tm="0">
                                          <p:val>
                                            <p:strVal val="#ppt_x"/>
                                          </p:val>
                                        </p:tav>
                                        <p:tav tm="100000">
                                          <p:val>
                                            <p:strVal val="#ppt_x"/>
                                          </p:val>
                                        </p:tav>
                                      </p:tavLst>
                                    </p:anim>
                                    <p:anim calcmode="lin" valueType="num">
                                      <p:cBhvr additive="base">
                                        <p:cTn id="35" dur="5000" fill="hold"/>
                                        <p:tgtEl>
                                          <p:spTgt spid="7">
                                            <p:graphicEl>
                                              <a:dgm id="{2FC7DCA5-BAB2-4451-8816-90CA14B63F87}"/>
                                            </p:graphic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7">
                                            <p:graphicEl>
                                              <a:dgm id="{390E7F67-4AED-451A-8842-742423D3B721}"/>
                                            </p:graphicEl>
                                          </p:spTgt>
                                        </p:tgtEl>
                                        <p:attrNameLst>
                                          <p:attrName>style.visibility</p:attrName>
                                        </p:attrNameLst>
                                      </p:cBhvr>
                                      <p:to>
                                        <p:strVal val="visible"/>
                                      </p:to>
                                    </p:set>
                                    <p:anim calcmode="lin" valueType="num">
                                      <p:cBhvr additive="base">
                                        <p:cTn id="38" dur="5000" fill="hold"/>
                                        <p:tgtEl>
                                          <p:spTgt spid="7">
                                            <p:graphicEl>
                                              <a:dgm id="{390E7F67-4AED-451A-8842-742423D3B721}"/>
                                            </p:graphicEl>
                                          </p:spTgt>
                                        </p:tgtEl>
                                        <p:attrNameLst>
                                          <p:attrName>ppt_x</p:attrName>
                                        </p:attrNameLst>
                                      </p:cBhvr>
                                      <p:tavLst>
                                        <p:tav tm="0">
                                          <p:val>
                                            <p:strVal val="#ppt_x"/>
                                          </p:val>
                                        </p:tav>
                                        <p:tav tm="100000">
                                          <p:val>
                                            <p:strVal val="#ppt_x"/>
                                          </p:val>
                                        </p:tav>
                                      </p:tavLst>
                                    </p:anim>
                                    <p:anim calcmode="lin" valueType="num">
                                      <p:cBhvr additive="base">
                                        <p:cTn id="39" dur="5000" fill="hold"/>
                                        <p:tgtEl>
                                          <p:spTgt spid="7">
                                            <p:graphicEl>
                                              <a:dgm id="{390E7F67-4AED-451A-8842-742423D3B721}"/>
                                            </p:graphicEl>
                                          </p:spTgt>
                                        </p:tgtEl>
                                        <p:attrNameLst>
                                          <p:attrName>ppt_y</p:attrName>
                                        </p:attrNameLst>
                                      </p:cBhvr>
                                      <p:tavLst>
                                        <p:tav tm="0">
                                          <p:val>
                                            <p:strVal val="1+#ppt_h/2"/>
                                          </p:val>
                                        </p:tav>
                                        <p:tav tm="100000">
                                          <p:val>
                                            <p:strVal val="#ppt_y"/>
                                          </p:val>
                                        </p:tav>
                                      </p:tavLst>
                                    </p:anim>
                                  </p:childTnLst>
                                </p:cTn>
                              </p:par>
                            </p:childTnLst>
                          </p:cTn>
                        </p:par>
                        <p:par>
                          <p:cTn id="40" fill="hold">
                            <p:stCondLst>
                              <p:cond delay="20000"/>
                            </p:stCondLst>
                            <p:childTnLst>
                              <p:par>
                                <p:cTn id="41" presetID="2" presetClass="entr" presetSubtype="4" fill="hold" grpId="0" nodeType="afterEffect">
                                  <p:stCondLst>
                                    <p:cond delay="0"/>
                                  </p:stCondLst>
                                  <p:childTnLst>
                                    <p:set>
                                      <p:cBhvr>
                                        <p:cTn id="42" dur="1" fill="hold">
                                          <p:stCondLst>
                                            <p:cond delay="0"/>
                                          </p:stCondLst>
                                        </p:cTn>
                                        <p:tgtEl>
                                          <p:spTgt spid="7">
                                            <p:graphicEl>
                                              <a:dgm id="{D24DF946-95BD-4E6D-9593-115DBD84A886}"/>
                                            </p:graphicEl>
                                          </p:spTgt>
                                        </p:tgtEl>
                                        <p:attrNameLst>
                                          <p:attrName>style.visibility</p:attrName>
                                        </p:attrNameLst>
                                      </p:cBhvr>
                                      <p:to>
                                        <p:strVal val="visible"/>
                                      </p:to>
                                    </p:set>
                                    <p:anim calcmode="lin" valueType="num">
                                      <p:cBhvr additive="base">
                                        <p:cTn id="43" dur="5000" fill="hold"/>
                                        <p:tgtEl>
                                          <p:spTgt spid="7">
                                            <p:graphicEl>
                                              <a:dgm id="{D24DF946-95BD-4E6D-9593-115DBD84A886}"/>
                                            </p:graphicEl>
                                          </p:spTgt>
                                        </p:tgtEl>
                                        <p:attrNameLst>
                                          <p:attrName>ppt_x</p:attrName>
                                        </p:attrNameLst>
                                      </p:cBhvr>
                                      <p:tavLst>
                                        <p:tav tm="0">
                                          <p:val>
                                            <p:strVal val="#ppt_x"/>
                                          </p:val>
                                        </p:tav>
                                        <p:tav tm="100000">
                                          <p:val>
                                            <p:strVal val="#ppt_x"/>
                                          </p:val>
                                        </p:tav>
                                      </p:tavLst>
                                    </p:anim>
                                    <p:anim calcmode="lin" valueType="num">
                                      <p:cBhvr additive="base">
                                        <p:cTn id="44" dur="5000" fill="hold"/>
                                        <p:tgtEl>
                                          <p:spTgt spid="7">
                                            <p:graphicEl>
                                              <a:dgm id="{D24DF946-95BD-4E6D-9593-115DBD84A886}"/>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graphicEl>
                                              <a:dgm id="{5E91D510-CA4E-4F27-9791-378A39D1E64E}"/>
                                            </p:graphicEl>
                                          </p:spTgt>
                                        </p:tgtEl>
                                        <p:attrNameLst>
                                          <p:attrName>style.visibility</p:attrName>
                                        </p:attrNameLst>
                                      </p:cBhvr>
                                      <p:to>
                                        <p:strVal val="visible"/>
                                      </p:to>
                                    </p:set>
                                    <p:anim calcmode="lin" valueType="num">
                                      <p:cBhvr additive="base">
                                        <p:cTn id="47" dur="5000" fill="hold"/>
                                        <p:tgtEl>
                                          <p:spTgt spid="7">
                                            <p:graphicEl>
                                              <a:dgm id="{5E91D510-CA4E-4F27-9791-378A39D1E64E}"/>
                                            </p:graphicEl>
                                          </p:spTgt>
                                        </p:tgtEl>
                                        <p:attrNameLst>
                                          <p:attrName>ppt_x</p:attrName>
                                        </p:attrNameLst>
                                      </p:cBhvr>
                                      <p:tavLst>
                                        <p:tav tm="0">
                                          <p:val>
                                            <p:strVal val="#ppt_x"/>
                                          </p:val>
                                        </p:tav>
                                        <p:tav tm="100000">
                                          <p:val>
                                            <p:strVal val="#ppt_x"/>
                                          </p:val>
                                        </p:tav>
                                      </p:tavLst>
                                    </p:anim>
                                    <p:anim calcmode="lin" valueType="num">
                                      <p:cBhvr additive="base">
                                        <p:cTn id="48" dur="5000" fill="hold"/>
                                        <p:tgtEl>
                                          <p:spTgt spid="7">
                                            <p:graphicEl>
                                              <a:dgm id="{5E91D510-CA4E-4F27-9791-378A39D1E64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09600" y="1524000"/>
            <a:ext cx="8156448" cy="4953000"/>
          </a:xfrm>
        </p:spPr>
        <p:txBody>
          <a:bodyPr>
            <a:normAutofit lnSpcReduction="10000"/>
          </a:bodyPr>
          <a:lstStyle/>
          <a:p>
            <a:r>
              <a:rPr lang="en-US" sz="3600" dirty="0" smtClean="0"/>
              <a:t>Mixing movement:</a:t>
            </a:r>
          </a:p>
          <a:p>
            <a:pPr>
              <a:buNone/>
            </a:pPr>
            <a:r>
              <a:rPr lang="en-US" dirty="0" smtClean="0">
                <a:solidFill>
                  <a:srgbClr val="FF0000"/>
                </a:solidFill>
              </a:rPr>
              <a:t>	   Haustral contraction</a:t>
            </a:r>
            <a:r>
              <a:rPr lang="en-US" dirty="0" smtClean="0"/>
              <a:t>:  bulging of wall of colon in 	between </a:t>
            </a:r>
            <a:r>
              <a:rPr lang="en-US" dirty="0" err="1" smtClean="0"/>
              <a:t>teniae</a:t>
            </a:r>
            <a:r>
              <a:rPr lang="en-US" dirty="0" smtClean="0"/>
              <a:t>, reaches its peak in 30 sec and 	disappears within 60 </a:t>
            </a:r>
            <a:r>
              <a:rPr lang="en-US" dirty="0" err="1" smtClean="0"/>
              <a:t>secs</a:t>
            </a:r>
            <a:endParaRPr lang="en-US" dirty="0" smtClean="0"/>
          </a:p>
          <a:p>
            <a:r>
              <a:rPr lang="en-US" sz="3600" dirty="0" smtClean="0">
                <a:solidFill>
                  <a:srgbClr val="FF0000"/>
                </a:solidFill>
              </a:rPr>
              <a:t>Propulsive movements:</a:t>
            </a:r>
          </a:p>
          <a:p>
            <a:pPr>
              <a:buNone/>
            </a:pPr>
            <a:r>
              <a:rPr lang="en-US" dirty="0" smtClean="0"/>
              <a:t>  </a:t>
            </a:r>
            <a:r>
              <a:rPr lang="en-US" sz="3200" dirty="0" smtClean="0"/>
              <a:t>1. Peristalsis </a:t>
            </a:r>
            <a:r>
              <a:rPr lang="en-US" dirty="0" smtClean="0"/>
              <a:t>:</a:t>
            </a:r>
          </a:p>
          <a:p>
            <a:pPr>
              <a:buNone/>
            </a:pPr>
            <a:r>
              <a:rPr lang="en-US" dirty="0" smtClean="0"/>
              <a:t>		Same as in small intestine except in frequency  	Power of contraction greater in descending </a:t>
            </a:r>
          </a:p>
          <a:p>
            <a:pPr>
              <a:buNone/>
            </a:pPr>
            <a:r>
              <a:rPr lang="en-US" dirty="0" smtClean="0"/>
              <a:t>         colon due to dry and hard character of the         	material to be moved</a:t>
            </a:r>
          </a:p>
        </p:txBody>
      </p:sp>
    </p:spTree>
  </p:cSld>
  <p:clrMapOvr>
    <a:masterClrMapping/>
  </p:clrMapOvr>
  <p:transition spd="slow">
    <p:dissolv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LargeIntestine.jpg"/>
          <p:cNvPicPr>
            <a:picLocks noGrp="1" noChangeAspect="1"/>
          </p:cNvPicPr>
          <p:nvPr>
            <p:ph sz="quarter" idx="1"/>
          </p:nvPr>
        </p:nvPicPr>
        <p:blipFill>
          <a:blip r:embed="rId2"/>
          <a:stretch>
            <a:fillRect/>
          </a:stretch>
        </p:blipFill>
        <p:spPr>
          <a:xfrm>
            <a:off x="1593850" y="1371600"/>
            <a:ext cx="6381750" cy="5105400"/>
          </a:xfrm>
        </p:spPr>
      </p:pic>
    </p:spTree>
  </p:cSld>
  <p:clrMapOvr>
    <a:masterClrMapping/>
  </p:clrMapOvr>
  <p:transition spd="slow">
    <p:dissolv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8153400" cy="4800600"/>
          </a:xfrm>
        </p:spPr>
        <p:txBody>
          <a:bodyPr>
            <a:normAutofit lnSpcReduction="10000"/>
          </a:bodyPr>
          <a:lstStyle/>
          <a:p>
            <a:pPr>
              <a:buNone/>
            </a:pPr>
            <a:r>
              <a:rPr lang="en-US" dirty="0" smtClean="0"/>
              <a:t>	</a:t>
            </a:r>
            <a:r>
              <a:rPr lang="en-US" sz="3100" dirty="0" smtClean="0"/>
              <a:t> 2. </a:t>
            </a:r>
            <a:r>
              <a:rPr lang="en-US" sz="3800" dirty="0" smtClean="0"/>
              <a:t>Mass peristalsis:</a:t>
            </a:r>
            <a:endParaRPr lang="en-US" sz="3100" dirty="0" smtClean="0"/>
          </a:p>
          <a:p>
            <a:pPr>
              <a:buNone/>
            </a:pPr>
            <a:r>
              <a:rPr lang="en-US" dirty="0" smtClean="0"/>
              <a:t>		- It is not true peristalsis and it </a:t>
            </a:r>
            <a:r>
              <a:rPr lang="en-US" dirty="0" err="1" smtClean="0"/>
              <a:t>involes</a:t>
            </a:r>
            <a:r>
              <a:rPr lang="en-US" dirty="0" smtClean="0"/>
              <a:t> large 	</a:t>
            </a:r>
            <a:r>
              <a:rPr lang="en-US" dirty="0" err="1" smtClean="0"/>
              <a:t>segmants</a:t>
            </a:r>
            <a:r>
              <a:rPr lang="en-US" dirty="0" smtClean="0"/>
              <a:t> of colon</a:t>
            </a:r>
          </a:p>
          <a:p>
            <a:pPr>
              <a:buNone/>
            </a:pPr>
            <a:r>
              <a:rPr lang="en-US" dirty="0" smtClean="0"/>
              <a:t>		- First a constrictive ring occurs in response to 	distended or irritated point usually in transverse 	colon</a:t>
            </a:r>
          </a:p>
          <a:p>
            <a:pPr>
              <a:buNone/>
            </a:pPr>
            <a:r>
              <a:rPr lang="en-US" dirty="0" smtClean="0"/>
              <a:t>	    - Rapidly there after 20 or more cms of colon   	distal to constriction lose their </a:t>
            </a:r>
            <a:r>
              <a:rPr lang="en-US" dirty="0" err="1" smtClean="0"/>
              <a:t>haustrations</a:t>
            </a:r>
            <a:r>
              <a:rPr lang="en-US" dirty="0" smtClean="0"/>
              <a:t> and 	contract as a unit forcing down the fecal 	material.</a:t>
            </a:r>
          </a:p>
        </p:txBody>
      </p:sp>
    </p:spTree>
  </p:cSld>
  <p:clrMapOvr>
    <a:masterClrMapping/>
  </p:clrMapOvr>
  <p:transition spd="slow">
    <p:dissolv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nSpc>
                <a:spcPct val="150000"/>
              </a:lnSpc>
            </a:pPr>
            <a:r>
              <a:rPr lang="en-US" dirty="0" smtClean="0"/>
              <a:t>Lasts for 30 </a:t>
            </a:r>
            <a:r>
              <a:rPr lang="en-US" dirty="0" err="1" smtClean="0"/>
              <a:t>secs</a:t>
            </a:r>
            <a:r>
              <a:rPr lang="en-US" dirty="0" smtClean="0"/>
              <a:t> and then relax for 2-3 min</a:t>
            </a:r>
          </a:p>
          <a:p>
            <a:pPr>
              <a:lnSpc>
                <a:spcPct val="150000"/>
              </a:lnSpc>
            </a:pPr>
            <a:r>
              <a:rPr lang="en-US" dirty="0" smtClean="0"/>
              <a:t>The whole series persists upto 10-30 min</a:t>
            </a:r>
          </a:p>
          <a:p>
            <a:pPr>
              <a:lnSpc>
                <a:spcPct val="150000"/>
              </a:lnSpc>
            </a:pPr>
            <a:r>
              <a:rPr lang="en-US" dirty="0" smtClean="0"/>
              <a:t>When they have forced a mass of feces into rectum desire for </a:t>
            </a:r>
            <a:r>
              <a:rPr lang="en-US" dirty="0" err="1" smtClean="0"/>
              <a:t>defecaton</a:t>
            </a:r>
            <a:r>
              <a:rPr lang="en-US" dirty="0" smtClean="0"/>
              <a:t> occurs</a:t>
            </a:r>
          </a:p>
          <a:p>
            <a:pPr>
              <a:lnSpc>
                <a:spcPct val="150000"/>
              </a:lnSpc>
            </a:pPr>
            <a:r>
              <a:rPr lang="en-US" dirty="0" smtClean="0"/>
              <a:t>It occurs one to three times a day</a:t>
            </a:r>
            <a:endParaRPr lang="en-US" dirty="0"/>
          </a:p>
        </p:txBody>
      </p:sp>
    </p:spTree>
  </p:cSld>
  <p:clrMapOvr>
    <a:masterClrMapping/>
  </p:clrMapOvr>
  <p:transition spd="slow">
    <p:dissolv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381000" y="1600200"/>
            <a:ext cx="8385048" cy="4495800"/>
          </a:xfrm>
        </p:spPr>
        <p:txBody>
          <a:bodyPr>
            <a:normAutofit/>
          </a:bodyPr>
          <a:lstStyle/>
          <a:p>
            <a:r>
              <a:rPr lang="en-US" sz="3600" dirty="0" smtClean="0"/>
              <a:t>Initiation of mass movements:</a:t>
            </a:r>
          </a:p>
          <a:p>
            <a:pPr>
              <a:buNone/>
            </a:pPr>
            <a:r>
              <a:rPr lang="en-US" dirty="0" smtClean="0"/>
              <a:t>	Facilitated by</a:t>
            </a:r>
          </a:p>
          <a:p>
            <a:pPr>
              <a:buNone/>
            </a:pPr>
            <a:r>
              <a:rPr lang="en-US" dirty="0" smtClean="0"/>
              <a:t>	  Gastro colic reflex              Irritation of stomach 				</a:t>
            </a:r>
            <a:r>
              <a:rPr lang="en-US" sz="3600" dirty="0" smtClean="0"/>
              <a:t>or</a:t>
            </a:r>
            <a:endParaRPr lang="en-US" dirty="0" smtClean="0"/>
          </a:p>
          <a:p>
            <a:pPr>
              <a:buNone/>
            </a:pPr>
            <a:r>
              <a:rPr lang="en-US" dirty="0" smtClean="0"/>
              <a:t>     </a:t>
            </a:r>
            <a:r>
              <a:rPr lang="en-US" dirty="0" err="1" smtClean="0"/>
              <a:t>Duodenocolic</a:t>
            </a:r>
            <a:r>
              <a:rPr lang="en-US" dirty="0" smtClean="0"/>
              <a:t> reflex		  Distention of duodenum</a:t>
            </a:r>
            <a:endParaRPr lang="en-US" dirty="0"/>
          </a:p>
        </p:txBody>
      </p:sp>
      <p:sp>
        <p:nvSpPr>
          <p:cNvPr id="13" name="Left Arrow 12"/>
          <p:cNvSpPr/>
          <p:nvPr/>
        </p:nvSpPr>
        <p:spPr>
          <a:xfrm>
            <a:off x="4038600" y="2971800"/>
            <a:ext cx="914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4191000" y="3962400"/>
            <a:ext cx="762000" cy="228600"/>
          </a:xfrm>
          <a:prstGeom prst="leftArrow">
            <a:avLst>
              <a:gd name="adj1" fmla="val 27465"/>
              <a:gd name="adj2" fmla="val 52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DEFAECATION</a:t>
            </a:r>
            <a:endParaRPr lang="en-US" dirty="0"/>
          </a:p>
        </p:txBody>
      </p:sp>
      <p:sp>
        <p:nvSpPr>
          <p:cNvPr id="3" name="Content Placeholder 2"/>
          <p:cNvSpPr>
            <a:spLocks noGrp="1"/>
          </p:cNvSpPr>
          <p:nvPr>
            <p:ph sz="quarter" idx="1"/>
          </p:nvPr>
        </p:nvSpPr>
        <p:spPr>
          <a:xfrm>
            <a:off x="609600" y="1600200"/>
            <a:ext cx="8153400" cy="4876800"/>
          </a:xfrm>
        </p:spPr>
        <p:txBody>
          <a:bodyPr>
            <a:normAutofit/>
          </a:bodyPr>
          <a:lstStyle/>
          <a:p>
            <a:pPr>
              <a:buNone/>
            </a:pPr>
            <a:r>
              <a:rPr lang="en-US" dirty="0" smtClean="0"/>
              <a:t>		</a:t>
            </a:r>
            <a:r>
              <a:rPr lang="en-US" dirty="0" err="1" smtClean="0"/>
              <a:t>Defaeaction</a:t>
            </a:r>
            <a:r>
              <a:rPr lang="en-US" dirty="0" smtClean="0"/>
              <a:t> is an act of emptying of entire distal colon from the </a:t>
            </a:r>
            <a:r>
              <a:rPr lang="en-US" dirty="0" err="1" smtClean="0"/>
              <a:t>splenic</a:t>
            </a:r>
            <a:r>
              <a:rPr lang="en-US" dirty="0" smtClean="0"/>
              <a:t> flexure through the anal orifice into the exterior, which is a reflex process.</a:t>
            </a:r>
          </a:p>
          <a:p>
            <a:pPr>
              <a:buNone/>
            </a:pPr>
            <a:r>
              <a:rPr lang="en-US" dirty="0" smtClean="0"/>
              <a:t>	Fecal matter stored in </a:t>
            </a:r>
            <a:r>
              <a:rPr lang="en-US" dirty="0" err="1" smtClean="0"/>
              <a:t>sigmod</a:t>
            </a:r>
            <a:r>
              <a:rPr lang="en-US" dirty="0" smtClean="0"/>
              <a:t> and pelvic colon</a:t>
            </a:r>
          </a:p>
          <a:p>
            <a:pPr>
              <a:buNone/>
            </a:pPr>
            <a:r>
              <a:rPr lang="en-US" dirty="0" smtClean="0">
                <a:solidFill>
                  <a:srgbClr val="FF0000"/>
                </a:solidFill>
              </a:rPr>
              <a:t>	Rectum is devoid of feces mostly</a:t>
            </a:r>
          </a:p>
          <a:p>
            <a:pPr>
              <a:buNone/>
            </a:pPr>
            <a:r>
              <a:rPr lang="en-US" dirty="0" smtClean="0"/>
              <a:t>1.	 Partially from the fact a weak  functional sphincter   exists about 20 cms at the junction between sigmoid colon and rectum</a:t>
            </a:r>
          </a:p>
          <a:p>
            <a:pPr>
              <a:buNone/>
            </a:pPr>
            <a:r>
              <a:rPr lang="en-US" dirty="0" smtClean="0"/>
              <a:t> 2. Sharp </a:t>
            </a:r>
            <a:r>
              <a:rPr lang="en-US" dirty="0" err="1" smtClean="0"/>
              <a:t>angulation</a:t>
            </a:r>
            <a:endParaRPr lang="en-US" dirty="0" smtClean="0"/>
          </a:p>
        </p:txBody>
      </p:sp>
    </p:spTree>
  </p:cSld>
  <p:clrMapOvr>
    <a:masterClrMapping/>
  </p:clrMapOvr>
  <p:transition spd="slow">
    <p:dissolv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t>
            </a:r>
            <a:r>
              <a:rPr lang="en-US" dirty="0" err="1" smtClean="0"/>
              <a:t>Anorectum</a:t>
            </a:r>
            <a:endParaRPr lang="en-US" dirty="0"/>
          </a:p>
        </p:txBody>
      </p:sp>
      <p:pic>
        <p:nvPicPr>
          <p:cNvPr id="4" name="Content Placeholder 3" descr="Anorectum anatomy of.gif"/>
          <p:cNvPicPr>
            <a:picLocks noGrp="1" noChangeAspect="1"/>
          </p:cNvPicPr>
          <p:nvPr>
            <p:ph sz="quarter" idx="1"/>
          </p:nvPr>
        </p:nvPicPr>
        <p:blipFill>
          <a:blip r:embed="rId2"/>
          <a:stretch>
            <a:fillRect/>
          </a:stretch>
        </p:blipFill>
        <p:spPr>
          <a:xfrm>
            <a:off x="2057400" y="1752600"/>
            <a:ext cx="4495800" cy="5105400"/>
          </a:xfrm>
        </p:spPr>
      </p:pic>
    </p:spTree>
  </p:cSld>
  <p:clrMapOvr>
    <a:masterClrMapping/>
  </p:clrMapOvr>
  <p:transition spd="slow">
    <p:dissolv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dirty="0" smtClean="0"/>
              <a:t>Ordinarily defecation initiated by defecation reflexes</a:t>
            </a:r>
          </a:p>
          <a:p>
            <a:endParaRPr lang="en-US" dirty="0" smtClean="0"/>
          </a:p>
          <a:p>
            <a:r>
              <a:rPr lang="en-US" sz="2800" b="1" dirty="0" smtClean="0"/>
              <a:t>Intrinsic reflex</a:t>
            </a:r>
            <a:r>
              <a:rPr lang="en-US" dirty="0" smtClean="0"/>
              <a:t>: </a:t>
            </a:r>
          </a:p>
          <a:p>
            <a:pPr>
              <a:buNone/>
            </a:pPr>
            <a:r>
              <a:rPr lang="en-US" dirty="0" smtClean="0"/>
              <a:t>		Mediated by Local nervous plexus comparatively 	very weak</a:t>
            </a:r>
          </a:p>
          <a:p>
            <a:pPr>
              <a:buNone/>
            </a:pPr>
            <a:endParaRPr lang="en-US" dirty="0" smtClean="0"/>
          </a:p>
          <a:p>
            <a:r>
              <a:rPr lang="en-US" sz="2800" b="1" dirty="0" smtClean="0"/>
              <a:t>Parasympathetic defecation reflex</a:t>
            </a:r>
            <a:r>
              <a:rPr lang="en-US" dirty="0" smtClean="0"/>
              <a:t>: </a:t>
            </a:r>
          </a:p>
          <a:p>
            <a:pPr>
              <a:buNone/>
            </a:pPr>
            <a:r>
              <a:rPr lang="en-US" dirty="0" smtClean="0"/>
              <a:t>		Involves sacral segments of spinal cord is more 	effective</a:t>
            </a:r>
          </a:p>
          <a:p>
            <a:endParaRPr lang="en-US" dirty="0"/>
          </a:p>
        </p:txBody>
      </p:sp>
    </p:spTree>
  </p:cSld>
  <p:clrMapOvr>
    <a:masterClrMapping/>
  </p:clrMapOvr>
  <p:transition spd="slow">
    <p:dissolv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600200"/>
            <a:ext cx="8461248" cy="4953000"/>
          </a:xfrm>
        </p:spPr>
        <p:txBody>
          <a:bodyPr>
            <a:normAutofit lnSpcReduction="10000"/>
          </a:bodyPr>
          <a:lstStyle/>
          <a:p>
            <a:r>
              <a:rPr lang="en-US" dirty="0" smtClean="0"/>
              <a:t>Continual dribbling of fecal matter through anus is prevented by</a:t>
            </a:r>
          </a:p>
          <a:p>
            <a:pPr>
              <a:buNone/>
            </a:pPr>
            <a:r>
              <a:rPr lang="en-US" dirty="0" smtClean="0"/>
              <a:t>	1) Internal anal sphincter :</a:t>
            </a:r>
          </a:p>
          <a:p>
            <a:pPr>
              <a:buNone/>
            </a:pPr>
            <a:r>
              <a:rPr lang="en-US" dirty="0" smtClean="0"/>
              <a:t>		Made up of smooth muscle and innervated 	by   	parasympathetic nerve fibers via </a:t>
            </a:r>
            <a:r>
              <a:rPr lang="en-US" dirty="0" smtClean="0">
                <a:solidFill>
                  <a:srgbClr val="FF0000"/>
                </a:solidFill>
              </a:rPr>
              <a:t>Pelvic N</a:t>
            </a:r>
          </a:p>
          <a:p>
            <a:pPr>
              <a:buNone/>
            </a:pPr>
            <a:r>
              <a:rPr lang="en-US" dirty="0" smtClean="0"/>
              <a:t>	2) External anal sphincter:</a:t>
            </a:r>
          </a:p>
          <a:p>
            <a:pPr>
              <a:buNone/>
            </a:pPr>
            <a:r>
              <a:rPr lang="en-US" dirty="0" smtClean="0"/>
              <a:t>		Composed of skeletal muscle and controlled by  	somatic N fibers pass through </a:t>
            </a:r>
            <a:r>
              <a:rPr lang="en-US" dirty="0" err="1" smtClean="0">
                <a:solidFill>
                  <a:srgbClr val="FF0000"/>
                </a:solidFill>
              </a:rPr>
              <a:t>Pudendal</a:t>
            </a:r>
            <a:r>
              <a:rPr lang="en-US" dirty="0" smtClean="0">
                <a:solidFill>
                  <a:srgbClr val="FF0000"/>
                </a:solidFill>
              </a:rPr>
              <a:t> N.</a:t>
            </a:r>
          </a:p>
          <a:p>
            <a:r>
              <a:rPr lang="en-US" dirty="0" smtClean="0"/>
              <a:t>It keeps external sphincter constricted always and it relaxes only when it is inhibited</a:t>
            </a:r>
            <a:endParaRPr lang="en-US" dirty="0">
              <a:solidFill>
                <a:srgbClr val="FF0000"/>
              </a:solidFill>
            </a:endParaRPr>
          </a:p>
        </p:txBody>
      </p:sp>
      <p:sp>
        <p:nvSpPr>
          <p:cNvPr id="4" name="Title 3"/>
          <p:cNvSpPr>
            <a:spLocks noGrp="1"/>
          </p:cNvSpPr>
          <p:nvPr>
            <p:ph type="title"/>
          </p:nvPr>
        </p:nvSpPr>
        <p:spPr/>
        <p:txBody>
          <a:bodyPr/>
          <a:lstStyle/>
          <a:p>
            <a:endParaRPr lang="en-US"/>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uscles_of_mastication.jpg"/>
          <p:cNvPicPr>
            <a:picLocks noGrp="1" noChangeAspect="1"/>
          </p:cNvPicPr>
          <p:nvPr>
            <p:ph sz="quarter" idx="1"/>
          </p:nvPr>
        </p:nvPicPr>
        <p:blipFill>
          <a:blip r:embed="rId2"/>
          <a:stretch>
            <a:fillRect/>
          </a:stretch>
        </p:blipFill>
        <p:spPr>
          <a:xfrm>
            <a:off x="152400" y="1981200"/>
            <a:ext cx="5181600" cy="4191000"/>
          </a:xfrm>
        </p:spPr>
      </p:pic>
      <p:pic>
        <p:nvPicPr>
          <p:cNvPr id="5" name="Picture 4" descr="image383.gif"/>
          <p:cNvPicPr>
            <a:picLocks noChangeAspect="1"/>
          </p:cNvPicPr>
          <p:nvPr/>
        </p:nvPicPr>
        <p:blipFill>
          <a:blip r:embed="rId3"/>
          <a:stretch>
            <a:fillRect/>
          </a:stretch>
        </p:blipFill>
        <p:spPr>
          <a:xfrm>
            <a:off x="4800600" y="2514600"/>
            <a:ext cx="3971925" cy="3419475"/>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0"/>
                                        <p:tgtEl>
                                          <p:spTgt spid="4"/>
                                        </p:tgtEl>
                                      </p:cBhvr>
                                    </p:animEffect>
                                  </p:childTnLst>
                                </p:cTn>
                              </p:par>
                            </p:childTnLst>
                          </p:cTn>
                        </p:par>
                        <p:par>
                          <p:cTn id="8" fill="hold">
                            <p:stCondLst>
                              <p:cond delay="5000"/>
                            </p:stCondLst>
                            <p:childTnLst>
                              <p:par>
                                <p:cTn id="9" presetID="13" presetClass="entr" presetSubtype="32"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plus(out)">
                                      <p:cBhvr>
                                        <p:cTn id="11"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 sympathetic defecation reflex</a:t>
            </a:r>
            <a:endParaRPr lang="en-US" dirty="0"/>
          </a:p>
        </p:txBody>
      </p:sp>
      <p:graphicFrame>
        <p:nvGraphicFramePr>
          <p:cNvPr id="4" name="Content Placeholder 3"/>
          <p:cNvGraphicFramePr>
            <a:graphicFrameLocks noGrp="1"/>
          </p:cNvGraphicFramePr>
          <p:nvPr>
            <p:ph sz="quarter" idx="1"/>
          </p:nvPr>
        </p:nvGraphicFramePr>
        <p:xfrm>
          <a:off x="381000" y="1371600"/>
          <a:ext cx="8382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INTESTINAL GAS</a:t>
            </a:r>
            <a:endParaRPr lang="en-US" dirty="0"/>
          </a:p>
        </p:txBody>
      </p:sp>
      <p:sp>
        <p:nvSpPr>
          <p:cNvPr id="5" name="Content Placeholder 4"/>
          <p:cNvSpPr>
            <a:spLocks noGrp="1"/>
          </p:cNvSpPr>
          <p:nvPr>
            <p:ph sz="quarter" idx="1"/>
          </p:nvPr>
        </p:nvSpPr>
        <p:spPr/>
        <p:txBody>
          <a:bodyPr>
            <a:normAutofit/>
          </a:bodyPr>
          <a:lstStyle/>
          <a:p>
            <a:r>
              <a:rPr lang="en-US" dirty="0" smtClean="0"/>
              <a:t>A considerable amount of gas is present in the gastrointestinal contents of all animals, and much of this is eliminated through the anus as </a:t>
            </a:r>
            <a:r>
              <a:rPr lang="en-US" i="1" dirty="0" smtClean="0"/>
              <a:t>flatus</a:t>
            </a:r>
            <a:r>
              <a:rPr lang="en-US" dirty="0" smtClean="0"/>
              <a:t>. </a:t>
            </a:r>
          </a:p>
          <a:p>
            <a:r>
              <a:rPr lang="en-US" dirty="0" smtClean="0"/>
              <a:t>Five gases constitute greater than 99% of the gases passed as flatus: </a:t>
            </a:r>
            <a:r>
              <a:rPr lang="en-US" dirty="0" smtClean="0">
                <a:solidFill>
                  <a:srgbClr val="FF0000"/>
                </a:solidFill>
              </a:rPr>
              <a:t>N</a:t>
            </a:r>
            <a:r>
              <a:rPr lang="en-US" baseline="-25000" dirty="0" smtClean="0">
                <a:solidFill>
                  <a:srgbClr val="FF0000"/>
                </a:solidFill>
              </a:rPr>
              <a:t>2</a:t>
            </a:r>
            <a:r>
              <a:rPr lang="en-US" dirty="0" smtClean="0">
                <a:solidFill>
                  <a:srgbClr val="FF0000"/>
                </a:solidFill>
              </a:rPr>
              <a:t>, O</a:t>
            </a:r>
            <a:r>
              <a:rPr lang="en-US" baseline="-25000" dirty="0" smtClean="0">
                <a:solidFill>
                  <a:srgbClr val="FF0000"/>
                </a:solidFill>
              </a:rPr>
              <a:t>2</a:t>
            </a:r>
            <a:r>
              <a:rPr lang="en-US" dirty="0" smtClean="0">
                <a:solidFill>
                  <a:srgbClr val="FF0000"/>
                </a:solidFill>
              </a:rPr>
              <a:t>, CO</a:t>
            </a:r>
            <a:r>
              <a:rPr lang="en-US" baseline="-25000" dirty="0" smtClean="0">
                <a:solidFill>
                  <a:srgbClr val="FF0000"/>
                </a:solidFill>
              </a:rPr>
              <a:t>2</a:t>
            </a:r>
            <a:r>
              <a:rPr lang="en-US" dirty="0" smtClean="0">
                <a:solidFill>
                  <a:srgbClr val="FF0000"/>
                </a:solidFill>
              </a:rPr>
              <a:t>, H</a:t>
            </a:r>
            <a:r>
              <a:rPr lang="en-US" baseline="-25000" dirty="0" smtClean="0">
                <a:solidFill>
                  <a:srgbClr val="FF0000"/>
                </a:solidFill>
              </a:rPr>
              <a:t>2</a:t>
            </a:r>
            <a:r>
              <a:rPr lang="en-US" dirty="0" smtClean="0">
                <a:solidFill>
                  <a:srgbClr val="FF0000"/>
                </a:solidFill>
              </a:rPr>
              <a:t> and methane</a:t>
            </a:r>
            <a:r>
              <a:rPr lang="en-US" dirty="0" smtClean="0"/>
              <a:t>.</a:t>
            </a:r>
          </a:p>
          <a:p>
            <a:r>
              <a:rPr lang="en-US" dirty="0" smtClean="0"/>
              <a:t> None of these gases has an odor, and the characteristic odor of feces is due to very small quantities of a few other gases, including </a:t>
            </a:r>
            <a:r>
              <a:rPr lang="en-US" dirty="0" smtClean="0">
                <a:solidFill>
                  <a:srgbClr val="FF0000"/>
                </a:solidFill>
              </a:rPr>
              <a:t>hydrogen sulfide, </a:t>
            </a:r>
            <a:r>
              <a:rPr lang="en-US" dirty="0" err="1" smtClean="0">
                <a:solidFill>
                  <a:srgbClr val="FF0000"/>
                </a:solidFill>
              </a:rPr>
              <a:t>scatols</a:t>
            </a:r>
            <a:r>
              <a:rPr lang="en-US" dirty="0" smtClean="0">
                <a:solidFill>
                  <a:srgbClr val="FF0000"/>
                </a:solidFill>
              </a:rPr>
              <a:t> and </a:t>
            </a:r>
            <a:r>
              <a:rPr lang="en-US" dirty="0" err="1" smtClean="0">
                <a:solidFill>
                  <a:srgbClr val="FF0000"/>
                </a:solidFill>
              </a:rPr>
              <a:t>indoles</a:t>
            </a:r>
            <a:r>
              <a:rPr lang="en-US" dirty="0" smtClean="0">
                <a:solidFill>
                  <a:srgbClr val="FF0000"/>
                </a:solidFill>
              </a:rPr>
              <a:t>. </a:t>
            </a:r>
            <a:endParaRPr lang="en-US" b="1" dirty="0" smtClean="0">
              <a:solidFill>
                <a:srgbClr val="FF0000"/>
              </a:solidFill>
            </a:endParaRPr>
          </a:p>
        </p:txBody>
      </p:sp>
    </p:spTree>
  </p:cSld>
  <p:clrMapOvr>
    <a:masterClrMapping/>
  </p:clrMapOvr>
  <p:transition spd="slow">
    <p:dissolv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nSpc>
                <a:spcPct val="150000"/>
              </a:lnSpc>
            </a:pPr>
            <a:r>
              <a:rPr lang="en-US" dirty="0" smtClean="0"/>
              <a:t>In normal adult humans, the rate of excretion of gas per rectum ranges between 200 and 2000 ml per day. Ingestion of certain foods, </a:t>
            </a:r>
            <a:r>
              <a:rPr lang="en-US" dirty="0" smtClean="0">
                <a:hlinkClick r:id="rId2"/>
              </a:rPr>
              <a:t>beans</a:t>
            </a:r>
            <a:r>
              <a:rPr lang="en-US" dirty="0" smtClean="0"/>
              <a:t> being the classical example, is widely recognized to increase the rate of gas production</a:t>
            </a:r>
            <a:endParaRPr lang="en-US" dirty="0"/>
          </a:p>
        </p:txBody>
      </p:sp>
    </p:spTree>
  </p:cSld>
  <p:clrMapOvr>
    <a:masterClrMapping/>
  </p:clrMapOvr>
  <p:transition spd="slow">
    <p:dissolv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Constipation:</a:t>
            </a:r>
          </a:p>
          <a:p>
            <a:pPr>
              <a:buNone/>
            </a:pPr>
            <a:r>
              <a:rPr lang="en-US" dirty="0" smtClean="0"/>
              <a:t>    Failure of </a:t>
            </a:r>
            <a:r>
              <a:rPr lang="en-US" dirty="0" err="1" smtClean="0"/>
              <a:t>voidingof</a:t>
            </a:r>
            <a:r>
              <a:rPr lang="en-US" dirty="0" smtClean="0"/>
              <a:t> feces</a:t>
            </a:r>
          </a:p>
          <a:p>
            <a:pPr>
              <a:buNone/>
            </a:pPr>
            <a:r>
              <a:rPr lang="en-US" dirty="0" smtClean="0"/>
              <a:t>Causes:</a:t>
            </a:r>
          </a:p>
          <a:p>
            <a:r>
              <a:rPr lang="en-US" dirty="0" smtClean="0"/>
              <a:t> </a:t>
            </a:r>
            <a:r>
              <a:rPr lang="en-US" dirty="0" err="1" smtClean="0"/>
              <a:t>dietery</a:t>
            </a:r>
            <a:endParaRPr lang="en-US" dirty="0" smtClean="0"/>
          </a:p>
          <a:p>
            <a:r>
              <a:rPr lang="en-US" dirty="0" smtClean="0"/>
              <a:t>Irregular bowel habit</a:t>
            </a:r>
          </a:p>
          <a:p>
            <a:r>
              <a:rPr lang="en-US" dirty="0" smtClean="0"/>
              <a:t>Spasm of sigmoid colon</a:t>
            </a:r>
          </a:p>
          <a:p>
            <a:r>
              <a:rPr lang="en-US" dirty="0" smtClean="0"/>
              <a:t>Diseases</a:t>
            </a:r>
          </a:p>
          <a:p>
            <a:r>
              <a:rPr lang="en-US" dirty="0" smtClean="0"/>
              <a:t>Dysfunction of </a:t>
            </a:r>
            <a:r>
              <a:rPr lang="en-US" dirty="0" err="1" smtClean="0"/>
              <a:t>myentric</a:t>
            </a:r>
            <a:r>
              <a:rPr lang="en-US" dirty="0" smtClean="0"/>
              <a:t> plexus- mega colon</a:t>
            </a:r>
          </a:p>
          <a:p>
            <a:r>
              <a:rPr lang="en-US" dirty="0" smtClean="0"/>
              <a:t>Drugs</a:t>
            </a:r>
          </a:p>
          <a:p>
            <a:pPr>
              <a:buNone/>
            </a:pPr>
            <a:endParaRPr lang="en-US" dirty="0"/>
          </a:p>
        </p:txBody>
      </p:sp>
    </p:spTree>
  </p:cSld>
  <p:clrMapOvr>
    <a:masterClrMapping/>
  </p:clrMapOvr>
  <p:transition spd="slow">
    <p:dissolv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eas</a:t>
            </a:r>
            <a:endParaRPr lang="en-US" dirty="0"/>
          </a:p>
        </p:txBody>
      </p:sp>
      <p:pic>
        <p:nvPicPr>
          <p:cNvPr id="10" name="Content Placeholder 9" descr="full_113_p852.jpg"/>
          <p:cNvPicPr>
            <a:picLocks noGrp="1" noChangeAspect="1"/>
          </p:cNvPicPr>
          <p:nvPr>
            <p:ph sz="quarter" idx="1"/>
          </p:nvPr>
        </p:nvPicPr>
        <p:blipFill>
          <a:blip r:embed="rId2"/>
          <a:stretch>
            <a:fillRect/>
          </a:stretch>
        </p:blipFill>
        <p:spPr>
          <a:xfrm>
            <a:off x="609600" y="228600"/>
            <a:ext cx="8195714" cy="6448701"/>
          </a:xfrm>
        </p:spPr>
      </p:pic>
      <p:sp>
        <p:nvSpPr>
          <p:cNvPr id="11" name="Oval Callout 10"/>
          <p:cNvSpPr/>
          <p:nvPr/>
        </p:nvSpPr>
        <p:spPr>
          <a:xfrm>
            <a:off x="5867400" y="152400"/>
            <a:ext cx="3200400" cy="23652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U All</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6" name="Content Placeholder 5"/>
          <p:cNvGraphicFramePr>
            <a:graphicFrameLocks noGrp="1"/>
          </p:cNvGraphicFramePr>
          <p:nvPr>
            <p:ph sz="quarter" idx="1"/>
          </p:nvPr>
        </p:nvGraphicFramePr>
        <p:xfrm>
          <a:off x="152400" y="1600200"/>
          <a:ext cx="88392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p:cNvCxnSpPr/>
          <p:nvPr/>
        </p:nvCxnSpPr>
        <p:spPr>
          <a:xfrm>
            <a:off x="7291590" y="2184042"/>
            <a:ext cx="254358"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7290516" y="2527479"/>
            <a:ext cx="2286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322CC11F-DC8D-4E88-B464-4B70FF6D119B}"/>
                                            </p:graphicEl>
                                          </p:spTgt>
                                        </p:tgtEl>
                                        <p:attrNameLst>
                                          <p:attrName>style.visibility</p:attrName>
                                        </p:attrNameLst>
                                      </p:cBhvr>
                                      <p:to>
                                        <p:strVal val="visible"/>
                                      </p:to>
                                    </p:set>
                                    <p:animEffect transition="in" filter="wipe(up)">
                                      <p:cBhvr>
                                        <p:cTn id="7" dur="5000"/>
                                        <p:tgtEl>
                                          <p:spTgt spid="6">
                                            <p:graphicEl>
                                              <a:dgm id="{322CC11F-DC8D-4E88-B464-4B70FF6D119B}"/>
                                            </p:graphicEl>
                                          </p:spTgt>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6">
                                            <p:graphicEl>
                                              <a:dgm id="{807DA984-7438-4CF5-8127-00695E89CE52}"/>
                                            </p:graphicEl>
                                          </p:spTgt>
                                        </p:tgtEl>
                                        <p:attrNameLst>
                                          <p:attrName>style.visibility</p:attrName>
                                        </p:attrNameLst>
                                      </p:cBhvr>
                                      <p:to>
                                        <p:strVal val="visible"/>
                                      </p:to>
                                    </p:set>
                                    <p:animEffect transition="in" filter="wipe(up)">
                                      <p:cBhvr>
                                        <p:cTn id="11" dur="5000"/>
                                        <p:tgtEl>
                                          <p:spTgt spid="6">
                                            <p:graphicEl>
                                              <a:dgm id="{807DA984-7438-4CF5-8127-00695E89CE52}"/>
                                            </p:graphicEl>
                                          </p:spTgt>
                                        </p:tgtEl>
                                      </p:cBhvr>
                                    </p:animEffect>
                                  </p:childTnLst>
                                </p:cTn>
                              </p:par>
                            </p:childTnLst>
                          </p:cTn>
                        </p:par>
                        <p:par>
                          <p:cTn id="12" fill="hold">
                            <p:stCondLst>
                              <p:cond delay="10000"/>
                            </p:stCondLst>
                            <p:childTnLst>
                              <p:par>
                                <p:cTn id="13" presetID="22" presetClass="entr" presetSubtype="1" fill="hold" grpId="0" nodeType="afterEffect">
                                  <p:stCondLst>
                                    <p:cond delay="1500"/>
                                  </p:stCondLst>
                                  <p:childTnLst>
                                    <p:set>
                                      <p:cBhvr>
                                        <p:cTn id="14" dur="1" fill="hold">
                                          <p:stCondLst>
                                            <p:cond delay="0"/>
                                          </p:stCondLst>
                                        </p:cTn>
                                        <p:tgtEl>
                                          <p:spTgt spid="6">
                                            <p:graphicEl>
                                              <a:dgm id="{8EFCE886-3A83-4C4C-9764-EA73BE1D1D57}"/>
                                            </p:graphicEl>
                                          </p:spTgt>
                                        </p:tgtEl>
                                        <p:attrNameLst>
                                          <p:attrName>style.visibility</p:attrName>
                                        </p:attrNameLst>
                                      </p:cBhvr>
                                      <p:to>
                                        <p:strVal val="visible"/>
                                      </p:to>
                                    </p:set>
                                    <p:animEffect transition="in" filter="wipe(up)">
                                      <p:cBhvr>
                                        <p:cTn id="15" dur="5000"/>
                                        <p:tgtEl>
                                          <p:spTgt spid="6">
                                            <p:graphicEl>
                                              <a:dgm id="{8EFCE886-3A83-4C4C-9764-EA73BE1D1D57}"/>
                                            </p:graphicEl>
                                          </p:spTgt>
                                        </p:tgtEl>
                                      </p:cBhvr>
                                    </p:animEffect>
                                  </p:childTnLst>
                                </p:cTn>
                              </p:par>
                            </p:childTnLst>
                          </p:cTn>
                        </p:par>
                        <p:par>
                          <p:cTn id="16" fill="hold">
                            <p:stCondLst>
                              <p:cond delay="16500"/>
                            </p:stCondLst>
                            <p:childTnLst>
                              <p:par>
                                <p:cTn id="17" presetID="22" presetClass="entr" presetSubtype="1" fill="hold" grpId="0" nodeType="afterEffect">
                                  <p:stCondLst>
                                    <p:cond delay="0"/>
                                  </p:stCondLst>
                                  <p:childTnLst>
                                    <p:set>
                                      <p:cBhvr>
                                        <p:cTn id="18" dur="1" fill="hold">
                                          <p:stCondLst>
                                            <p:cond delay="0"/>
                                          </p:stCondLst>
                                        </p:cTn>
                                        <p:tgtEl>
                                          <p:spTgt spid="6">
                                            <p:graphicEl>
                                              <a:dgm id="{7BA14AF5-011B-45DF-BBA1-447FA6FC6867}"/>
                                            </p:graphicEl>
                                          </p:spTgt>
                                        </p:tgtEl>
                                        <p:attrNameLst>
                                          <p:attrName>style.visibility</p:attrName>
                                        </p:attrNameLst>
                                      </p:cBhvr>
                                      <p:to>
                                        <p:strVal val="visible"/>
                                      </p:to>
                                    </p:set>
                                    <p:animEffect transition="in" filter="wipe(up)">
                                      <p:cBhvr>
                                        <p:cTn id="19" dur="5000"/>
                                        <p:tgtEl>
                                          <p:spTgt spid="6">
                                            <p:graphicEl>
                                              <a:dgm id="{7BA14AF5-011B-45DF-BBA1-447FA6FC6867}"/>
                                            </p:graphicEl>
                                          </p:spTgt>
                                        </p:tgtEl>
                                      </p:cBhvr>
                                    </p:animEffect>
                                  </p:childTnLst>
                                </p:cTn>
                              </p:par>
                            </p:childTnLst>
                          </p:cTn>
                        </p:par>
                        <p:par>
                          <p:cTn id="20" fill="hold">
                            <p:stCondLst>
                              <p:cond delay="21500"/>
                            </p:stCondLst>
                            <p:childTnLst>
                              <p:par>
                                <p:cTn id="21" presetID="22" presetClass="entr" presetSubtype="1" fill="hold" grpId="0" nodeType="afterEffect">
                                  <p:stCondLst>
                                    <p:cond delay="1500"/>
                                  </p:stCondLst>
                                  <p:childTnLst>
                                    <p:set>
                                      <p:cBhvr>
                                        <p:cTn id="22" dur="1" fill="hold">
                                          <p:stCondLst>
                                            <p:cond delay="0"/>
                                          </p:stCondLst>
                                        </p:cTn>
                                        <p:tgtEl>
                                          <p:spTgt spid="6">
                                            <p:graphicEl>
                                              <a:dgm id="{43B50FBE-3E74-4448-AA41-9DE243AE1B2E}"/>
                                            </p:graphicEl>
                                          </p:spTgt>
                                        </p:tgtEl>
                                        <p:attrNameLst>
                                          <p:attrName>style.visibility</p:attrName>
                                        </p:attrNameLst>
                                      </p:cBhvr>
                                      <p:to>
                                        <p:strVal val="visible"/>
                                      </p:to>
                                    </p:set>
                                    <p:animEffect transition="in" filter="wipe(up)">
                                      <p:cBhvr>
                                        <p:cTn id="23" dur="5000"/>
                                        <p:tgtEl>
                                          <p:spTgt spid="6">
                                            <p:graphicEl>
                                              <a:dgm id="{43B50FBE-3E74-4448-AA41-9DE243AE1B2E}"/>
                                            </p:graphicEl>
                                          </p:spTgt>
                                        </p:tgtEl>
                                      </p:cBhvr>
                                    </p:animEffect>
                                  </p:childTnLst>
                                </p:cTn>
                              </p:par>
                            </p:childTnLst>
                          </p:cTn>
                        </p:par>
                        <p:par>
                          <p:cTn id="24" fill="hold">
                            <p:stCondLst>
                              <p:cond delay="28000"/>
                            </p:stCondLst>
                            <p:childTnLst>
                              <p:par>
                                <p:cTn id="25" presetID="22" presetClass="entr" presetSubtype="1" fill="hold" grpId="0" nodeType="afterEffect">
                                  <p:stCondLst>
                                    <p:cond delay="0"/>
                                  </p:stCondLst>
                                  <p:childTnLst>
                                    <p:set>
                                      <p:cBhvr>
                                        <p:cTn id="26" dur="1" fill="hold">
                                          <p:stCondLst>
                                            <p:cond delay="0"/>
                                          </p:stCondLst>
                                        </p:cTn>
                                        <p:tgtEl>
                                          <p:spTgt spid="6">
                                            <p:graphicEl>
                                              <a:dgm id="{3FE4D219-0716-46DC-ABF3-014F8075C708}"/>
                                            </p:graphicEl>
                                          </p:spTgt>
                                        </p:tgtEl>
                                        <p:attrNameLst>
                                          <p:attrName>style.visibility</p:attrName>
                                        </p:attrNameLst>
                                      </p:cBhvr>
                                      <p:to>
                                        <p:strVal val="visible"/>
                                      </p:to>
                                    </p:set>
                                    <p:animEffect transition="in" filter="wipe(up)">
                                      <p:cBhvr>
                                        <p:cTn id="27" dur="5000"/>
                                        <p:tgtEl>
                                          <p:spTgt spid="6">
                                            <p:graphicEl>
                                              <a:dgm id="{3FE4D219-0716-46DC-ABF3-014F8075C70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533400"/>
          </a:xfrm>
        </p:spPr>
        <p:txBody>
          <a:bodyPr>
            <a:normAutofit fontScale="90000"/>
          </a:bodyPr>
          <a:lstStyle/>
          <a:p>
            <a:r>
              <a:rPr lang="en-US" sz="3600" b="1" dirty="0" smtClean="0"/>
              <a:t>Chewing reflex</a:t>
            </a:r>
            <a:endParaRPr lang="en-US" sz="3600" b="1" dirty="0"/>
          </a:p>
        </p:txBody>
      </p:sp>
      <p:graphicFrame>
        <p:nvGraphicFramePr>
          <p:cNvPr id="4" name="Diagram 3"/>
          <p:cNvGraphicFramePr/>
          <p:nvPr/>
        </p:nvGraphicFramePr>
        <p:xfrm>
          <a:off x="990600" y="990600"/>
          <a:ext cx="7620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10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1000"/>
                                        <p:tgtEl>
                                          <p:spTgt spid="2"/>
                                        </p:tgtEl>
                                        <p:attrNameLst>
                                          <p:attrName>fillcolor</p:attrName>
                                        </p:attrNameLst>
                                      </p:cBhvr>
                                      <p:tavLst>
                                        <p:tav tm="0">
                                          <p:val>
                                            <p:clrVal>
                                              <a:schemeClr val="accent2"/>
                                            </p:clrVal>
                                          </p:val>
                                        </p:tav>
                                        <p:tav tm="50000">
                                          <p:val>
                                            <p:clrVal>
                                              <a:schemeClr val="hlink"/>
                                            </p:clrVal>
                                          </p:val>
                                        </p:tav>
                                      </p:tavLst>
                                    </p:anim>
                                    <p:set>
                                      <p:cBhvr>
                                        <p:cTn id="9" dur="1000"/>
                                        <p:tgtEl>
                                          <p:spTgt spid="2"/>
                                        </p:tgtEl>
                                        <p:attrNameLst>
                                          <p:attrName>fill.type</p:attrName>
                                        </p:attrNameLst>
                                      </p:cBhvr>
                                      <p:to>
                                        <p:strVal val="solid"/>
                                      </p:to>
                                    </p:set>
                                  </p:childTnLst>
                                </p:cTn>
                              </p:par>
                            </p:childTnLst>
                          </p:cTn>
                        </p:par>
                        <p:par>
                          <p:cTn id="10" fill="hold">
                            <p:stCondLst>
                              <p:cond delay="7000"/>
                            </p:stCondLst>
                            <p:childTnLst>
                              <p:par>
                                <p:cTn id="11" presetID="10" presetClass="entr" presetSubtype="0" fill="hold" grpId="0" nodeType="afterEffect">
                                  <p:stCondLst>
                                    <p:cond delay="0"/>
                                  </p:stCondLst>
                                  <p:childTnLst>
                                    <p:set>
                                      <p:cBhvr>
                                        <p:cTn id="12" dur="1" fill="hold">
                                          <p:stCondLst>
                                            <p:cond delay="0"/>
                                          </p:stCondLst>
                                        </p:cTn>
                                        <p:tgtEl>
                                          <p:spTgt spid="4">
                                            <p:graphicEl>
                                              <a:dgm id="{C2D2130E-7F2C-407D-B372-944FF9AC9669}"/>
                                            </p:graphicEl>
                                          </p:spTgt>
                                        </p:tgtEl>
                                        <p:attrNameLst>
                                          <p:attrName>style.visibility</p:attrName>
                                        </p:attrNameLst>
                                      </p:cBhvr>
                                      <p:to>
                                        <p:strVal val="visible"/>
                                      </p:to>
                                    </p:set>
                                    <p:animEffect transition="in" filter="fade">
                                      <p:cBhvr>
                                        <p:cTn id="13" dur="5000"/>
                                        <p:tgtEl>
                                          <p:spTgt spid="4">
                                            <p:graphicEl>
                                              <a:dgm id="{C2D2130E-7F2C-407D-B372-944FF9AC9669}"/>
                                            </p:graphicEl>
                                          </p:spTgt>
                                        </p:tgtEl>
                                      </p:cBhvr>
                                    </p:animEffect>
                                  </p:childTnLst>
                                </p:cTn>
                              </p:par>
                            </p:childTnLst>
                          </p:cTn>
                        </p:par>
                        <p:par>
                          <p:cTn id="14" fill="hold">
                            <p:stCondLst>
                              <p:cond delay="12000"/>
                            </p:stCondLst>
                            <p:childTnLst>
                              <p:par>
                                <p:cTn id="15" presetID="10" presetClass="entr" presetSubtype="0" fill="hold" grpId="0" nodeType="afterEffect">
                                  <p:stCondLst>
                                    <p:cond delay="0"/>
                                  </p:stCondLst>
                                  <p:childTnLst>
                                    <p:set>
                                      <p:cBhvr>
                                        <p:cTn id="16" dur="1" fill="hold">
                                          <p:stCondLst>
                                            <p:cond delay="0"/>
                                          </p:stCondLst>
                                        </p:cTn>
                                        <p:tgtEl>
                                          <p:spTgt spid="4">
                                            <p:graphicEl>
                                              <a:dgm id="{8921AF97-B5FC-495A-AEDE-D81E541F8435}"/>
                                            </p:graphicEl>
                                          </p:spTgt>
                                        </p:tgtEl>
                                        <p:attrNameLst>
                                          <p:attrName>style.visibility</p:attrName>
                                        </p:attrNameLst>
                                      </p:cBhvr>
                                      <p:to>
                                        <p:strVal val="visible"/>
                                      </p:to>
                                    </p:set>
                                    <p:animEffect transition="in" filter="fade">
                                      <p:cBhvr>
                                        <p:cTn id="17" dur="5000"/>
                                        <p:tgtEl>
                                          <p:spTgt spid="4">
                                            <p:graphicEl>
                                              <a:dgm id="{8921AF97-B5FC-495A-AEDE-D81E541F8435}"/>
                                            </p:graphicEl>
                                          </p:spTgt>
                                        </p:tgtEl>
                                      </p:cBhvr>
                                    </p:animEffect>
                                  </p:childTnLst>
                                </p:cTn>
                              </p:par>
                            </p:childTnLst>
                          </p:cTn>
                        </p:par>
                        <p:par>
                          <p:cTn id="18" fill="hold">
                            <p:stCondLst>
                              <p:cond delay="170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D40F429B-EFC4-46E3-AC69-39541A09E345}"/>
                                            </p:graphicEl>
                                          </p:spTgt>
                                        </p:tgtEl>
                                        <p:attrNameLst>
                                          <p:attrName>style.visibility</p:attrName>
                                        </p:attrNameLst>
                                      </p:cBhvr>
                                      <p:to>
                                        <p:strVal val="visible"/>
                                      </p:to>
                                    </p:set>
                                    <p:animEffect transition="in" filter="fade">
                                      <p:cBhvr>
                                        <p:cTn id="21" dur="5000"/>
                                        <p:tgtEl>
                                          <p:spTgt spid="4">
                                            <p:graphicEl>
                                              <a:dgm id="{D40F429B-EFC4-46E3-AC69-39541A09E345}"/>
                                            </p:graphicEl>
                                          </p:spTgt>
                                        </p:tgtEl>
                                      </p:cBhvr>
                                    </p:animEffect>
                                  </p:childTnLst>
                                </p:cTn>
                              </p:par>
                            </p:childTnLst>
                          </p:cTn>
                        </p:par>
                        <p:par>
                          <p:cTn id="22" fill="hold">
                            <p:stCondLst>
                              <p:cond delay="22000"/>
                            </p:stCondLst>
                            <p:childTnLst>
                              <p:par>
                                <p:cTn id="23" presetID="10" presetClass="entr" presetSubtype="0" fill="hold" grpId="0" nodeType="afterEffect">
                                  <p:stCondLst>
                                    <p:cond delay="0"/>
                                  </p:stCondLst>
                                  <p:childTnLst>
                                    <p:set>
                                      <p:cBhvr>
                                        <p:cTn id="24" dur="1" fill="hold">
                                          <p:stCondLst>
                                            <p:cond delay="0"/>
                                          </p:stCondLst>
                                        </p:cTn>
                                        <p:tgtEl>
                                          <p:spTgt spid="4">
                                            <p:graphicEl>
                                              <a:dgm id="{ED045366-BC1E-4877-8D55-F6DE8673A8FA}"/>
                                            </p:graphicEl>
                                          </p:spTgt>
                                        </p:tgtEl>
                                        <p:attrNameLst>
                                          <p:attrName>style.visibility</p:attrName>
                                        </p:attrNameLst>
                                      </p:cBhvr>
                                      <p:to>
                                        <p:strVal val="visible"/>
                                      </p:to>
                                    </p:set>
                                    <p:animEffect transition="in" filter="fade">
                                      <p:cBhvr>
                                        <p:cTn id="25" dur="5000"/>
                                        <p:tgtEl>
                                          <p:spTgt spid="4">
                                            <p:graphicEl>
                                              <a:dgm id="{ED045366-BC1E-4877-8D55-F6DE8673A8FA}"/>
                                            </p:graphicEl>
                                          </p:spTgt>
                                        </p:tgtEl>
                                      </p:cBhvr>
                                    </p:animEffect>
                                  </p:childTnLst>
                                </p:cTn>
                              </p:par>
                            </p:childTnLst>
                          </p:cTn>
                        </p:par>
                        <p:par>
                          <p:cTn id="26" fill="hold">
                            <p:stCondLst>
                              <p:cond delay="27000"/>
                            </p:stCondLst>
                            <p:childTnLst>
                              <p:par>
                                <p:cTn id="27" presetID="10" presetClass="entr" presetSubtype="0" fill="hold" grpId="0" nodeType="afterEffect">
                                  <p:stCondLst>
                                    <p:cond delay="0"/>
                                  </p:stCondLst>
                                  <p:childTnLst>
                                    <p:set>
                                      <p:cBhvr>
                                        <p:cTn id="28" dur="1" fill="hold">
                                          <p:stCondLst>
                                            <p:cond delay="0"/>
                                          </p:stCondLst>
                                        </p:cTn>
                                        <p:tgtEl>
                                          <p:spTgt spid="4">
                                            <p:graphicEl>
                                              <a:dgm id="{9C16DDD0-431F-4DFC-8422-B51586700A48}"/>
                                            </p:graphicEl>
                                          </p:spTgt>
                                        </p:tgtEl>
                                        <p:attrNameLst>
                                          <p:attrName>style.visibility</p:attrName>
                                        </p:attrNameLst>
                                      </p:cBhvr>
                                      <p:to>
                                        <p:strVal val="visible"/>
                                      </p:to>
                                    </p:set>
                                    <p:animEffect transition="in" filter="fade">
                                      <p:cBhvr>
                                        <p:cTn id="29" dur="5000"/>
                                        <p:tgtEl>
                                          <p:spTgt spid="4">
                                            <p:graphicEl>
                                              <a:dgm id="{9C16DDD0-431F-4DFC-8422-B51586700A48}"/>
                                            </p:graphicEl>
                                          </p:spTgt>
                                        </p:tgtEl>
                                      </p:cBhvr>
                                    </p:animEffect>
                                  </p:childTnLst>
                                </p:cTn>
                              </p:par>
                            </p:childTnLst>
                          </p:cTn>
                        </p:par>
                        <p:par>
                          <p:cTn id="30" fill="hold">
                            <p:stCondLst>
                              <p:cond delay="32000"/>
                            </p:stCondLst>
                            <p:childTnLst>
                              <p:par>
                                <p:cTn id="31" presetID="10" presetClass="entr" presetSubtype="0" fill="hold" grpId="0" nodeType="afterEffect">
                                  <p:stCondLst>
                                    <p:cond delay="0"/>
                                  </p:stCondLst>
                                  <p:childTnLst>
                                    <p:set>
                                      <p:cBhvr>
                                        <p:cTn id="32" dur="1" fill="hold">
                                          <p:stCondLst>
                                            <p:cond delay="0"/>
                                          </p:stCondLst>
                                        </p:cTn>
                                        <p:tgtEl>
                                          <p:spTgt spid="4">
                                            <p:graphicEl>
                                              <a:dgm id="{29B198C0-D7C2-4BAE-8BB0-0E9569312AA2}"/>
                                            </p:graphicEl>
                                          </p:spTgt>
                                        </p:tgtEl>
                                        <p:attrNameLst>
                                          <p:attrName>style.visibility</p:attrName>
                                        </p:attrNameLst>
                                      </p:cBhvr>
                                      <p:to>
                                        <p:strVal val="visible"/>
                                      </p:to>
                                    </p:set>
                                    <p:animEffect transition="in" filter="fade">
                                      <p:cBhvr>
                                        <p:cTn id="33" dur="5000"/>
                                        <p:tgtEl>
                                          <p:spTgt spid="4">
                                            <p:graphicEl>
                                              <a:dgm id="{29B198C0-D7C2-4BAE-8BB0-0E9569312AA2}"/>
                                            </p:graphicEl>
                                          </p:spTgt>
                                        </p:tgtEl>
                                      </p:cBhvr>
                                    </p:animEffect>
                                  </p:childTnLst>
                                </p:cTn>
                              </p:par>
                            </p:childTnLst>
                          </p:cTn>
                        </p:par>
                        <p:par>
                          <p:cTn id="34" fill="hold">
                            <p:stCondLst>
                              <p:cond delay="37000"/>
                            </p:stCondLst>
                            <p:childTnLst>
                              <p:par>
                                <p:cTn id="35" presetID="10" presetClass="entr" presetSubtype="0" fill="hold" grpId="0" nodeType="afterEffect">
                                  <p:stCondLst>
                                    <p:cond delay="0"/>
                                  </p:stCondLst>
                                  <p:childTnLst>
                                    <p:set>
                                      <p:cBhvr>
                                        <p:cTn id="36" dur="1" fill="hold">
                                          <p:stCondLst>
                                            <p:cond delay="0"/>
                                          </p:stCondLst>
                                        </p:cTn>
                                        <p:tgtEl>
                                          <p:spTgt spid="4">
                                            <p:graphicEl>
                                              <a:dgm id="{F31958C2-9E82-4261-B64E-76959E8CCF40}"/>
                                            </p:graphicEl>
                                          </p:spTgt>
                                        </p:tgtEl>
                                        <p:attrNameLst>
                                          <p:attrName>style.visibility</p:attrName>
                                        </p:attrNameLst>
                                      </p:cBhvr>
                                      <p:to>
                                        <p:strVal val="visible"/>
                                      </p:to>
                                    </p:set>
                                    <p:animEffect transition="in" filter="fade">
                                      <p:cBhvr>
                                        <p:cTn id="37" dur="5000"/>
                                        <p:tgtEl>
                                          <p:spTgt spid="4">
                                            <p:graphicEl>
                                              <a:dgm id="{F31958C2-9E82-4261-B64E-76959E8CCF40}"/>
                                            </p:graphicEl>
                                          </p:spTgt>
                                        </p:tgtEl>
                                      </p:cBhvr>
                                    </p:animEffect>
                                  </p:childTnLst>
                                </p:cTn>
                              </p:par>
                            </p:childTnLst>
                          </p:cTn>
                        </p:par>
                        <p:par>
                          <p:cTn id="38" fill="hold">
                            <p:stCondLst>
                              <p:cond delay="42000"/>
                            </p:stCondLst>
                            <p:childTnLst>
                              <p:par>
                                <p:cTn id="39" presetID="10" presetClass="entr" presetSubtype="0" fill="hold" grpId="0" nodeType="afterEffect">
                                  <p:stCondLst>
                                    <p:cond delay="0"/>
                                  </p:stCondLst>
                                  <p:childTnLst>
                                    <p:set>
                                      <p:cBhvr>
                                        <p:cTn id="40" dur="1" fill="hold">
                                          <p:stCondLst>
                                            <p:cond delay="0"/>
                                          </p:stCondLst>
                                        </p:cTn>
                                        <p:tgtEl>
                                          <p:spTgt spid="4">
                                            <p:graphicEl>
                                              <a:dgm id="{4FC5F6BD-BCE8-45E3-A53F-F0266CAABB18}"/>
                                            </p:graphicEl>
                                          </p:spTgt>
                                        </p:tgtEl>
                                        <p:attrNameLst>
                                          <p:attrName>style.visibility</p:attrName>
                                        </p:attrNameLst>
                                      </p:cBhvr>
                                      <p:to>
                                        <p:strVal val="visible"/>
                                      </p:to>
                                    </p:set>
                                    <p:animEffect transition="in" filter="fade">
                                      <p:cBhvr>
                                        <p:cTn id="41" dur="5000"/>
                                        <p:tgtEl>
                                          <p:spTgt spid="4">
                                            <p:graphicEl>
                                              <a:dgm id="{4FC5F6BD-BCE8-45E3-A53F-F0266CAABB18}"/>
                                            </p:graphicEl>
                                          </p:spTgt>
                                        </p:tgtEl>
                                      </p:cBhvr>
                                    </p:animEffect>
                                  </p:childTnLst>
                                </p:cTn>
                              </p:par>
                            </p:childTnLst>
                          </p:cTn>
                        </p:par>
                        <p:par>
                          <p:cTn id="42" fill="hold">
                            <p:stCondLst>
                              <p:cond delay="47000"/>
                            </p:stCondLst>
                            <p:childTnLst>
                              <p:par>
                                <p:cTn id="43" presetID="10" presetClass="entr" presetSubtype="0" fill="hold" grpId="0" nodeType="afterEffect">
                                  <p:stCondLst>
                                    <p:cond delay="0"/>
                                  </p:stCondLst>
                                  <p:childTnLst>
                                    <p:set>
                                      <p:cBhvr>
                                        <p:cTn id="44" dur="1" fill="hold">
                                          <p:stCondLst>
                                            <p:cond delay="0"/>
                                          </p:stCondLst>
                                        </p:cTn>
                                        <p:tgtEl>
                                          <p:spTgt spid="4">
                                            <p:graphicEl>
                                              <a:dgm id="{E63C41E0-A9FF-44F5-9FC9-183C0545AA46}"/>
                                            </p:graphicEl>
                                          </p:spTgt>
                                        </p:tgtEl>
                                        <p:attrNameLst>
                                          <p:attrName>style.visibility</p:attrName>
                                        </p:attrNameLst>
                                      </p:cBhvr>
                                      <p:to>
                                        <p:strVal val="visible"/>
                                      </p:to>
                                    </p:set>
                                    <p:animEffect transition="in" filter="fade">
                                      <p:cBhvr>
                                        <p:cTn id="45" dur="5000"/>
                                        <p:tgtEl>
                                          <p:spTgt spid="4">
                                            <p:graphicEl>
                                              <a:dgm id="{E63C41E0-A9FF-44F5-9FC9-183C0545AA46}"/>
                                            </p:graphicEl>
                                          </p:spTgt>
                                        </p:tgtEl>
                                      </p:cBhvr>
                                    </p:animEffect>
                                  </p:childTnLst>
                                </p:cTn>
                              </p:par>
                            </p:childTnLst>
                          </p:cTn>
                        </p:par>
                        <p:par>
                          <p:cTn id="46" fill="hold">
                            <p:stCondLst>
                              <p:cond delay="52000"/>
                            </p:stCondLst>
                            <p:childTnLst>
                              <p:par>
                                <p:cTn id="47" presetID="10" presetClass="entr" presetSubtype="0" fill="hold" grpId="0" nodeType="afterEffect">
                                  <p:stCondLst>
                                    <p:cond delay="0"/>
                                  </p:stCondLst>
                                  <p:childTnLst>
                                    <p:set>
                                      <p:cBhvr>
                                        <p:cTn id="48" dur="1" fill="hold">
                                          <p:stCondLst>
                                            <p:cond delay="0"/>
                                          </p:stCondLst>
                                        </p:cTn>
                                        <p:tgtEl>
                                          <p:spTgt spid="4">
                                            <p:graphicEl>
                                              <a:dgm id="{8B84FB01-C75F-422D-BD72-363DE96D87A6}"/>
                                            </p:graphicEl>
                                          </p:spTgt>
                                        </p:tgtEl>
                                        <p:attrNameLst>
                                          <p:attrName>style.visibility</p:attrName>
                                        </p:attrNameLst>
                                      </p:cBhvr>
                                      <p:to>
                                        <p:strVal val="visible"/>
                                      </p:to>
                                    </p:set>
                                    <p:animEffect transition="in" filter="fade">
                                      <p:cBhvr>
                                        <p:cTn id="49" dur="5000"/>
                                        <p:tgtEl>
                                          <p:spTgt spid="4">
                                            <p:graphicEl>
                                              <a:dgm id="{8B84FB01-C75F-422D-BD72-363DE96D87A6}"/>
                                            </p:graphicEl>
                                          </p:spTgt>
                                        </p:tgtEl>
                                      </p:cBhvr>
                                    </p:animEffect>
                                  </p:childTnLst>
                                </p:cTn>
                              </p:par>
                            </p:childTnLst>
                          </p:cTn>
                        </p:par>
                        <p:par>
                          <p:cTn id="50" fill="hold">
                            <p:stCondLst>
                              <p:cond delay="57000"/>
                            </p:stCondLst>
                            <p:childTnLst>
                              <p:par>
                                <p:cTn id="51" presetID="10" presetClass="entr" presetSubtype="0" fill="hold" grpId="0" nodeType="afterEffect">
                                  <p:stCondLst>
                                    <p:cond delay="0"/>
                                  </p:stCondLst>
                                  <p:childTnLst>
                                    <p:set>
                                      <p:cBhvr>
                                        <p:cTn id="52" dur="1" fill="hold">
                                          <p:stCondLst>
                                            <p:cond delay="0"/>
                                          </p:stCondLst>
                                        </p:cTn>
                                        <p:tgtEl>
                                          <p:spTgt spid="4">
                                            <p:graphicEl>
                                              <a:dgm id="{52C16E9B-744B-4BC9-A62F-512DF086E852}"/>
                                            </p:graphicEl>
                                          </p:spTgt>
                                        </p:tgtEl>
                                        <p:attrNameLst>
                                          <p:attrName>style.visibility</p:attrName>
                                        </p:attrNameLst>
                                      </p:cBhvr>
                                      <p:to>
                                        <p:strVal val="visible"/>
                                      </p:to>
                                    </p:set>
                                    <p:animEffect transition="in" filter="fade">
                                      <p:cBhvr>
                                        <p:cTn id="53" dur="5000"/>
                                        <p:tgtEl>
                                          <p:spTgt spid="4">
                                            <p:graphicEl>
                                              <a:dgm id="{52C16E9B-744B-4BC9-A62F-512DF086E852}"/>
                                            </p:graphicEl>
                                          </p:spTgt>
                                        </p:tgtEl>
                                      </p:cBhvr>
                                    </p:animEffect>
                                  </p:childTnLst>
                                </p:cTn>
                              </p:par>
                            </p:childTnLst>
                          </p:cTn>
                        </p:par>
                        <p:par>
                          <p:cTn id="54" fill="hold">
                            <p:stCondLst>
                              <p:cond delay="62000"/>
                            </p:stCondLst>
                            <p:childTnLst>
                              <p:par>
                                <p:cTn id="55" presetID="10" presetClass="entr" presetSubtype="0" fill="hold" grpId="0" nodeType="afterEffect">
                                  <p:stCondLst>
                                    <p:cond delay="0"/>
                                  </p:stCondLst>
                                  <p:childTnLst>
                                    <p:set>
                                      <p:cBhvr>
                                        <p:cTn id="56" dur="1" fill="hold">
                                          <p:stCondLst>
                                            <p:cond delay="0"/>
                                          </p:stCondLst>
                                        </p:cTn>
                                        <p:tgtEl>
                                          <p:spTgt spid="4">
                                            <p:graphicEl>
                                              <a:dgm id="{4C68D73C-35A3-40E6-B86A-6ABA61608898}"/>
                                            </p:graphicEl>
                                          </p:spTgt>
                                        </p:tgtEl>
                                        <p:attrNameLst>
                                          <p:attrName>style.visibility</p:attrName>
                                        </p:attrNameLst>
                                      </p:cBhvr>
                                      <p:to>
                                        <p:strVal val="visible"/>
                                      </p:to>
                                    </p:set>
                                    <p:animEffect transition="in" filter="fade">
                                      <p:cBhvr>
                                        <p:cTn id="57" dur="5000"/>
                                        <p:tgtEl>
                                          <p:spTgt spid="4">
                                            <p:graphicEl>
                                              <a:dgm id="{4C68D73C-35A3-40E6-B86A-6ABA61608898}"/>
                                            </p:graphicEl>
                                          </p:spTgt>
                                        </p:tgtEl>
                                      </p:cBhvr>
                                    </p:animEffect>
                                  </p:childTnLst>
                                </p:cTn>
                              </p:par>
                            </p:childTnLst>
                          </p:cTn>
                        </p:par>
                        <p:par>
                          <p:cTn id="58" fill="hold">
                            <p:stCondLst>
                              <p:cond delay="67000"/>
                            </p:stCondLst>
                            <p:childTnLst>
                              <p:par>
                                <p:cTn id="59" presetID="10" presetClass="entr" presetSubtype="0" fill="hold" grpId="0" nodeType="afterEffect">
                                  <p:stCondLst>
                                    <p:cond delay="0"/>
                                  </p:stCondLst>
                                  <p:childTnLst>
                                    <p:set>
                                      <p:cBhvr>
                                        <p:cTn id="60" dur="1" fill="hold">
                                          <p:stCondLst>
                                            <p:cond delay="0"/>
                                          </p:stCondLst>
                                        </p:cTn>
                                        <p:tgtEl>
                                          <p:spTgt spid="4">
                                            <p:graphicEl>
                                              <a:dgm id="{597BA3F7-3DD1-4B71-981B-712C10806C26}"/>
                                            </p:graphicEl>
                                          </p:spTgt>
                                        </p:tgtEl>
                                        <p:attrNameLst>
                                          <p:attrName>style.visibility</p:attrName>
                                        </p:attrNameLst>
                                      </p:cBhvr>
                                      <p:to>
                                        <p:strVal val="visible"/>
                                      </p:to>
                                    </p:set>
                                    <p:animEffect transition="in" filter="fade">
                                      <p:cBhvr>
                                        <p:cTn id="61" dur="5000"/>
                                        <p:tgtEl>
                                          <p:spTgt spid="4">
                                            <p:graphicEl>
                                              <a:dgm id="{597BA3F7-3DD1-4B71-981B-712C10806C26}"/>
                                            </p:graphicEl>
                                          </p:spTgt>
                                        </p:tgtEl>
                                      </p:cBhvr>
                                    </p:animEffect>
                                  </p:childTnLst>
                                </p:cTn>
                              </p:par>
                            </p:childTnLst>
                          </p:cTn>
                        </p:par>
                        <p:par>
                          <p:cTn id="62" fill="hold">
                            <p:stCondLst>
                              <p:cond delay="72000"/>
                            </p:stCondLst>
                            <p:childTnLst>
                              <p:par>
                                <p:cTn id="63" presetID="10" presetClass="entr" presetSubtype="0" fill="hold" grpId="0" nodeType="afterEffect">
                                  <p:stCondLst>
                                    <p:cond delay="0"/>
                                  </p:stCondLst>
                                  <p:childTnLst>
                                    <p:set>
                                      <p:cBhvr>
                                        <p:cTn id="64" dur="1" fill="hold">
                                          <p:stCondLst>
                                            <p:cond delay="0"/>
                                          </p:stCondLst>
                                        </p:cTn>
                                        <p:tgtEl>
                                          <p:spTgt spid="4">
                                            <p:graphicEl>
                                              <a:dgm id="{08C7A150-CE31-489D-AD9E-862CA5E6D639}"/>
                                            </p:graphicEl>
                                          </p:spTgt>
                                        </p:tgtEl>
                                        <p:attrNameLst>
                                          <p:attrName>style.visibility</p:attrName>
                                        </p:attrNameLst>
                                      </p:cBhvr>
                                      <p:to>
                                        <p:strVal val="visible"/>
                                      </p:to>
                                    </p:set>
                                    <p:animEffect transition="in" filter="fade">
                                      <p:cBhvr>
                                        <p:cTn id="65" dur="5000"/>
                                        <p:tgtEl>
                                          <p:spTgt spid="4">
                                            <p:graphicEl>
                                              <a:dgm id="{08C7A150-CE31-489D-AD9E-862CA5E6D6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BA53439-7DD9-425D-A049-1AC30E5DC1FA}"/>
                                            </p:graphicEl>
                                          </p:spTgt>
                                        </p:tgtEl>
                                        <p:attrNameLst>
                                          <p:attrName>style.visibility</p:attrName>
                                        </p:attrNameLst>
                                      </p:cBhvr>
                                      <p:to>
                                        <p:strVal val="visible"/>
                                      </p:to>
                                    </p:set>
                                    <p:animEffect transition="in" filter="fade">
                                      <p:cBhvr>
                                        <p:cTn id="7" dur="2000"/>
                                        <p:tgtEl>
                                          <p:spTgt spid="4">
                                            <p:graphicEl>
                                              <a:dgm id="{DBA53439-7DD9-425D-A049-1AC30E5DC1FA}"/>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graphicEl>
                                              <a:dgm id="{6CC58E33-B34E-49A8-A24A-18B2B5AF26C9}"/>
                                            </p:graphicEl>
                                          </p:spTgt>
                                        </p:tgtEl>
                                        <p:attrNameLst>
                                          <p:attrName>style.visibility</p:attrName>
                                        </p:attrNameLst>
                                      </p:cBhvr>
                                      <p:to>
                                        <p:strVal val="visible"/>
                                      </p:to>
                                    </p:set>
                                    <p:animEffect transition="in" filter="fade">
                                      <p:cBhvr>
                                        <p:cTn id="11" dur="2000"/>
                                        <p:tgtEl>
                                          <p:spTgt spid="4">
                                            <p:graphicEl>
                                              <a:dgm id="{6CC58E33-B34E-49A8-A24A-18B2B5AF26C9}"/>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B07C85E5-ECD0-4857-AF0A-256824EBC191}"/>
                                            </p:graphicEl>
                                          </p:spTgt>
                                        </p:tgtEl>
                                        <p:attrNameLst>
                                          <p:attrName>style.visibility</p:attrName>
                                        </p:attrNameLst>
                                      </p:cBhvr>
                                      <p:to>
                                        <p:strVal val="visible"/>
                                      </p:to>
                                    </p:set>
                                    <p:animEffect transition="in" filter="fade">
                                      <p:cBhvr>
                                        <p:cTn id="15" dur="2000"/>
                                        <p:tgtEl>
                                          <p:spTgt spid="4">
                                            <p:graphicEl>
                                              <a:dgm id="{B07C85E5-ECD0-4857-AF0A-256824EBC19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DEGLUTITION (SWALLOWING)</a:t>
            </a:r>
            <a:endParaRPr lang="en-US" sz="4000" dirty="0"/>
          </a:p>
        </p:txBody>
      </p:sp>
      <p:graphicFrame>
        <p:nvGraphicFramePr>
          <p:cNvPr id="4" name="Content Placeholder 3"/>
          <p:cNvGraphicFramePr>
            <a:graphicFrameLocks noGrp="1"/>
          </p:cNvGraphicFramePr>
          <p:nvPr>
            <p:ph sz="quarter" idx="1"/>
          </p:nvPr>
        </p:nvGraphicFramePr>
        <p:xfrm>
          <a:off x="609600" y="2362200"/>
          <a:ext cx="8153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81000" y="1600200"/>
            <a:ext cx="6172200" cy="480131"/>
          </a:xfrm>
          <a:prstGeom prst="rect">
            <a:avLst/>
          </a:prstGeom>
        </p:spPr>
        <p:txBody>
          <a:bodyPr wrap="square">
            <a:spAutoFit/>
          </a:bodyPr>
          <a:lstStyle/>
          <a:p>
            <a:pPr lvl="0" algn="ctr" defTabSz="889000">
              <a:lnSpc>
                <a:spcPct val="90000"/>
              </a:lnSpc>
              <a:spcBef>
                <a:spcPct val="0"/>
              </a:spcBef>
              <a:spcAft>
                <a:spcPct val="35000"/>
              </a:spcAft>
            </a:pPr>
            <a:r>
              <a:rPr lang="en-US" sz="2800" dirty="0" smtClean="0"/>
              <a:t>DEGLUTION OCCURS IN THREE STAGES</a:t>
            </a:r>
            <a:endParaRPr lang="en-US" sz="2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1000"/>
                                  </p:stCondLst>
                                  <p:childTnLst>
                                    <p:set>
                                      <p:cBhvr>
                                        <p:cTn id="10" dur="1" fill="hold">
                                          <p:stCondLst>
                                            <p:cond delay="0"/>
                                          </p:stCondLst>
                                        </p:cTn>
                                        <p:tgtEl>
                                          <p:spTgt spid="8">
                                            <p:txEl>
                                              <p:pRg st="0" end="0"/>
                                            </p:txEl>
                                          </p:spTgt>
                                        </p:tgtEl>
                                        <p:attrNameLst>
                                          <p:attrName>style.visibility</p:attrName>
                                        </p:attrNameLst>
                                      </p:cBhvr>
                                      <p:to>
                                        <p:strVal val="visible"/>
                                      </p:to>
                                    </p:set>
                                    <p:anim calcmode="lin" valueType="num">
                                      <p:cBhvr additive="base">
                                        <p:cTn id="11"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6000"/>
                            </p:stCondLst>
                            <p:childTnLst>
                              <p:par>
                                <p:cTn id="14" presetID="10" presetClass="entr" presetSubtype="0" fill="hold" grpId="0" nodeType="afterEffect">
                                  <p:stCondLst>
                                    <p:cond delay="500"/>
                                  </p:stCondLst>
                                  <p:childTnLst>
                                    <p:set>
                                      <p:cBhvr>
                                        <p:cTn id="15" dur="1" fill="hold">
                                          <p:stCondLst>
                                            <p:cond delay="0"/>
                                          </p:stCondLst>
                                        </p:cTn>
                                        <p:tgtEl>
                                          <p:spTgt spid="4">
                                            <p:graphicEl>
                                              <a:dgm id="{2B99E110-17EE-4A0F-9709-510CD5EFB060}"/>
                                            </p:graphicEl>
                                          </p:spTgt>
                                        </p:tgtEl>
                                        <p:attrNameLst>
                                          <p:attrName>style.visibility</p:attrName>
                                        </p:attrNameLst>
                                      </p:cBhvr>
                                      <p:to>
                                        <p:strVal val="visible"/>
                                      </p:to>
                                    </p:set>
                                    <p:animEffect transition="in" filter="fade">
                                      <p:cBhvr>
                                        <p:cTn id="16" dur="2000"/>
                                        <p:tgtEl>
                                          <p:spTgt spid="4">
                                            <p:graphicEl>
                                              <a:dgm id="{2B99E110-17EE-4A0F-9709-510CD5EFB060}"/>
                                            </p:graphicEl>
                                          </p:spTgt>
                                        </p:tgtEl>
                                      </p:cBhvr>
                                    </p:animEffect>
                                  </p:childTnLst>
                                </p:cTn>
                              </p:par>
                            </p:childTnLst>
                          </p:cTn>
                        </p:par>
                        <p:par>
                          <p:cTn id="17" fill="hold">
                            <p:stCondLst>
                              <p:cond delay="8500"/>
                            </p:stCondLst>
                            <p:childTnLst>
                              <p:par>
                                <p:cTn id="18" presetID="10" presetClass="entr" presetSubtype="0" fill="hold" grpId="0" nodeType="afterEffect">
                                  <p:stCondLst>
                                    <p:cond delay="500"/>
                                  </p:stCondLst>
                                  <p:childTnLst>
                                    <p:set>
                                      <p:cBhvr>
                                        <p:cTn id="19" dur="1" fill="hold">
                                          <p:stCondLst>
                                            <p:cond delay="0"/>
                                          </p:stCondLst>
                                        </p:cTn>
                                        <p:tgtEl>
                                          <p:spTgt spid="4">
                                            <p:graphicEl>
                                              <a:dgm id="{FB2346EF-C63F-4254-A407-EB3EEB989E2B}"/>
                                            </p:graphicEl>
                                          </p:spTgt>
                                        </p:tgtEl>
                                        <p:attrNameLst>
                                          <p:attrName>style.visibility</p:attrName>
                                        </p:attrNameLst>
                                      </p:cBhvr>
                                      <p:to>
                                        <p:strVal val="visible"/>
                                      </p:to>
                                    </p:set>
                                    <p:animEffect transition="in" filter="fade">
                                      <p:cBhvr>
                                        <p:cTn id="20" dur="2000"/>
                                        <p:tgtEl>
                                          <p:spTgt spid="4">
                                            <p:graphicEl>
                                              <a:dgm id="{FB2346EF-C63F-4254-A407-EB3EEB989E2B}"/>
                                            </p:graphicEl>
                                          </p:spTgt>
                                        </p:tgtEl>
                                      </p:cBhvr>
                                    </p:animEffect>
                                  </p:childTnLst>
                                </p:cTn>
                              </p:par>
                            </p:childTnLst>
                          </p:cTn>
                        </p:par>
                        <p:par>
                          <p:cTn id="21" fill="hold">
                            <p:stCondLst>
                              <p:cond delay="11000"/>
                            </p:stCondLst>
                            <p:childTnLst>
                              <p:par>
                                <p:cTn id="22" presetID="10" presetClass="entr" presetSubtype="0" fill="hold" grpId="0" nodeType="afterEffect">
                                  <p:stCondLst>
                                    <p:cond delay="500"/>
                                  </p:stCondLst>
                                  <p:childTnLst>
                                    <p:set>
                                      <p:cBhvr>
                                        <p:cTn id="23" dur="1" fill="hold">
                                          <p:stCondLst>
                                            <p:cond delay="0"/>
                                          </p:stCondLst>
                                        </p:cTn>
                                        <p:tgtEl>
                                          <p:spTgt spid="4">
                                            <p:graphicEl>
                                              <a:dgm id="{8EDF2A81-99BD-428C-9A10-04E95002B921}"/>
                                            </p:graphicEl>
                                          </p:spTgt>
                                        </p:tgtEl>
                                        <p:attrNameLst>
                                          <p:attrName>style.visibility</p:attrName>
                                        </p:attrNameLst>
                                      </p:cBhvr>
                                      <p:to>
                                        <p:strVal val="visible"/>
                                      </p:to>
                                    </p:set>
                                    <p:animEffect transition="in" filter="fade">
                                      <p:cBhvr>
                                        <p:cTn id="24" dur="2000"/>
                                        <p:tgtEl>
                                          <p:spTgt spid="4">
                                            <p:graphicEl>
                                              <a:dgm id="{8EDF2A81-99BD-428C-9A10-04E95002B921}"/>
                                            </p:graphicEl>
                                          </p:spTgt>
                                        </p:tgtEl>
                                      </p:cBhvr>
                                    </p:animEffect>
                                  </p:childTnLst>
                                </p:cTn>
                              </p:par>
                            </p:childTnLst>
                          </p:cTn>
                        </p:par>
                        <p:par>
                          <p:cTn id="25" fill="hold">
                            <p:stCondLst>
                              <p:cond delay="13500"/>
                            </p:stCondLst>
                            <p:childTnLst>
                              <p:par>
                                <p:cTn id="26" presetID="10" presetClass="entr" presetSubtype="0" fill="hold" grpId="0" nodeType="afterEffect">
                                  <p:stCondLst>
                                    <p:cond delay="500"/>
                                  </p:stCondLst>
                                  <p:childTnLst>
                                    <p:set>
                                      <p:cBhvr>
                                        <p:cTn id="27" dur="1" fill="hold">
                                          <p:stCondLst>
                                            <p:cond delay="0"/>
                                          </p:stCondLst>
                                        </p:cTn>
                                        <p:tgtEl>
                                          <p:spTgt spid="4">
                                            <p:graphicEl>
                                              <a:dgm id="{D6C78822-4CC2-4B9F-8CBF-52E8553EDE1C}"/>
                                            </p:graphicEl>
                                          </p:spTgt>
                                        </p:tgtEl>
                                        <p:attrNameLst>
                                          <p:attrName>style.visibility</p:attrName>
                                        </p:attrNameLst>
                                      </p:cBhvr>
                                      <p:to>
                                        <p:strVal val="visible"/>
                                      </p:to>
                                    </p:set>
                                    <p:animEffect transition="in" filter="fade">
                                      <p:cBhvr>
                                        <p:cTn id="28" dur="2000"/>
                                        <p:tgtEl>
                                          <p:spTgt spid="4">
                                            <p:graphicEl>
                                              <a:dgm id="{D6C78822-4CC2-4B9F-8CBF-52E8553EDE1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1.jpg"/>
          <p:cNvPicPr>
            <a:picLocks noGrp="1" noChangeAspect="1"/>
          </p:cNvPicPr>
          <p:nvPr>
            <p:ph sz="quarter" idx="1"/>
          </p:nvPr>
        </p:nvPicPr>
        <p:blipFill>
          <a:blip r:embed="rId2"/>
          <a:stretch>
            <a:fillRect/>
          </a:stretch>
        </p:blipFill>
        <p:spPr>
          <a:xfrm>
            <a:off x="1295400" y="1537663"/>
            <a:ext cx="7086600" cy="5320337"/>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 1.bmp"/>
          <p:cNvPicPr>
            <a:picLocks noGrp="1" noChangeAspect="1"/>
          </p:cNvPicPr>
          <p:nvPr>
            <p:ph sz="quarter" idx="1"/>
          </p:nvPr>
        </p:nvPicPr>
        <p:blipFill>
          <a:blip r:embed="rId2"/>
          <a:stretch>
            <a:fillRect/>
          </a:stretch>
        </p:blipFill>
        <p:spPr>
          <a:xfrm>
            <a:off x="152400" y="1828800"/>
            <a:ext cx="5791200" cy="4613603"/>
          </a:xfrm>
        </p:spPr>
      </p:pic>
      <p:sp>
        <p:nvSpPr>
          <p:cNvPr id="5" name="TextBox 4"/>
          <p:cNvSpPr txBox="1"/>
          <p:nvPr/>
        </p:nvSpPr>
        <p:spPr>
          <a:xfrm>
            <a:off x="4572000" y="4267200"/>
            <a:ext cx="4343400" cy="1692771"/>
          </a:xfrm>
          <a:prstGeom prst="rect">
            <a:avLst/>
          </a:prstGeom>
          <a:noFill/>
        </p:spPr>
        <p:txBody>
          <a:bodyPr wrap="square" rtlCol="0">
            <a:spAutoFit/>
          </a:bodyPr>
          <a:lstStyle/>
          <a:p>
            <a:r>
              <a:rPr lang="en-US" sz="2600" dirty="0" smtClean="0"/>
              <a:t>The initial stages of eating and swallowing are under voluntary control. This means that it is governed by the brain. </a:t>
            </a:r>
            <a:endParaRPr lang="en-US" sz="26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2" presetClass="entr" presetSubtype="1"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3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 2.bmp"/>
          <p:cNvPicPr>
            <a:picLocks noGrp="1" noChangeAspect="1"/>
          </p:cNvPicPr>
          <p:nvPr>
            <p:ph sz="quarter" idx="1"/>
          </p:nvPr>
        </p:nvPicPr>
        <p:blipFill>
          <a:blip r:embed="rId2"/>
          <a:stretch>
            <a:fillRect/>
          </a:stretch>
        </p:blipFill>
        <p:spPr>
          <a:xfrm>
            <a:off x="152400" y="1752600"/>
            <a:ext cx="4541128" cy="4814279"/>
          </a:xfrm>
        </p:spPr>
      </p:pic>
      <p:sp>
        <p:nvSpPr>
          <p:cNvPr id="5" name="TextBox 4"/>
          <p:cNvSpPr txBox="1"/>
          <p:nvPr/>
        </p:nvSpPr>
        <p:spPr>
          <a:xfrm>
            <a:off x="4800600" y="1676400"/>
            <a:ext cx="3962399" cy="4708981"/>
          </a:xfrm>
          <a:prstGeom prst="rect">
            <a:avLst/>
          </a:prstGeom>
          <a:noFill/>
        </p:spPr>
        <p:txBody>
          <a:bodyPr wrap="square" rtlCol="0">
            <a:spAutoFit/>
          </a:bodyPr>
          <a:lstStyle/>
          <a:p>
            <a:r>
              <a:rPr lang="en-US" sz="3000" dirty="0" smtClean="0"/>
              <a:t>Once food enters the mouth the teeth break it down into smaller and smaller pieces. This has the dual function of making the food easier to swallow and increasing the surface area of food on which the saliva can act. </a:t>
            </a:r>
            <a:endParaRPr lang="en-US" sz="30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 presetClass="entr" presetSubtype="4" fill="hold" grpId="0" nodeType="afterEffect">
                                  <p:stCondLst>
                                    <p:cond delay="100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txBox="1">
            <a:spLocks noGrp="1"/>
          </p:cNvSpPr>
          <p:nvPr>
            <p:ph sz="quarter" idx="1"/>
          </p:nvPr>
        </p:nvSpPr>
        <p:spPr>
          <a:xfrm>
            <a:off x="612648" y="1600200"/>
            <a:ext cx="8153400" cy="3718967"/>
          </a:xfrm>
          <a:prstGeom prst="rect">
            <a:avLst/>
          </a:prstGeom>
          <a:noFill/>
        </p:spPr>
        <p:txBody>
          <a:bodyPr wrap="square" rtlCol="0">
            <a:spAutoFit/>
          </a:bodyPr>
          <a:lstStyle/>
          <a:p>
            <a:r>
              <a:rPr lang="en-US" sz="2800" dirty="0" smtClean="0"/>
              <a:t>The tongue, lips and cheeks assist the teeth in the process by allowing the food to be "rolled" around the oral cavity. </a:t>
            </a:r>
          </a:p>
          <a:p>
            <a:r>
              <a:rPr lang="en-US" sz="2800" dirty="0" smtClean="0"/>
              <a:t>The mechanical action described above produces a softened </a:t>
            </a:r>
            <a:r>
              <a:rPr lang="en-US" sz="2800" b="1" i="1" dirty="0" smtClean="0"/>
              <a:t>bolus</a:t>
            </a:r>
            <a:r>
              <a:rPr lang="en-US" sz="2800" dirty="0" smtClean="0"/>
              <a:t> of food which is now ready to be swallowed. The correct biological term for swallowing is </a:t>
            </a:r>
            <a:r>
              <a:rPr lang="en-US" sz="2800" b="1" i="1" dirty="0" smtClean="0"/>
              <a:t>deglutition.</a:t>
            </a:r>
            <a:endParaRPr lang="en-US" sz="2800" dirty="0" smtClean="0"/>
          </a:p>
          <a:p>
            <a:endParaRPr lang="en-US" sz="2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2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CLASSIFICATION</a:t>
            </a:r>
            <a:endParaRPr lang="en-US"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4" name="Content Placeholder 3"/>
          <p:cNvGraphicFramePr>
            <a:graphicFrameLocks noGrp="1"/>
          </p:cNvGraphicFramePr>
          <p:nvPr>
            <p:ph sz="quarter" idx="1"/>
          </p:nvPr>
        </p:nvGraphicFramePr>
        <p:xfrm>
          <a:off x="112689" y="1600200"/>
          <a:ext cx="8915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par>
                          <p:cTn id="8" fill="hold">
                            <p:stCondLst>
                              <p:cond delay="5000"/>
                            </p:stCondLst>
                            <p:childTnLst>
                              <p:par>
                                <p:cTn id="9" presetID="10" presetClass="entr" presetSubtype="0" fill="hold" grpId="0" nodeType="afterEffect">
                                  <p:stCondLst>
                                    <p:cond delay="2000"/>
                                  </p:stCondLst>
                                  <p:childTnLst>
                                    <p:set>
                                      <p:cBhvr>
                                        <p:cTn id="10" dur="1" fill="hold">
                                          <p:stCondLst>
                                            <p:cond delay="0"/>
                                          </p:stCondLst>
                                        </p:cTn>
                                        <p:tgtEl>
                                          <p:spTgt spid="4">
                                            <p:graphicEl>
                                              <a:dgm id="{0BE4FDDF-DB67-495F-A0C9-04F2C31958BC}"/>
                                            </p:graphicEl>
                                          </p:spTgt>
                                        </p:tgtEl>
                                        <p:attrNameLst>
                                          <p:attrName>style.visibility</p:attrName>
                                        </p:attrNameLst>
                                      </p:cBhvr>
                                      <p:to>
                                        <p:strVal val="visible"/>
                                      </p:to>
                                    </p:set>
                                    <p:animEffect transition="in" filter="fade">
                                      <p:cBhvr>
                                        <p:cTn id="11" dur="2000"/>
                                        <p:tgtEl>
                                          <p:spTgt spid="4">
                                            <p:graphicEl>
                                              <a:dgm id="{0BE4FDDF-DB67-495F-A0C9-04F2C31958BC}"/>
                                            </p:graphicEl>
                                          </p:spTgt>
                                        </p:tgtEl>
                                      </p:cBhvr>
                                    </p:animEffect>
                                  </p:childTnLst>
                                </p:cTn>
                              </p:par>
                            </p:childTnLst>
                          </p:cTn>
                        </p:par>
                        <p:par>
                          <p:cTn id="12" fill="hold">
                            <p:stCondLst>
                              <p:cond delay="9000"/>
                            </p:stCondLst>
                            <p:childTnLst>
                              <p:par>
                                <p:cTn id="13" presetID="10" presetClass="entr" presetSubtype="0" fill="hold" grpId="0" nodeType="afterEffect">
                                  <p:stCondLst>
                                    <p:cond delay="2000"/>
                                  </p:stCondLst>
                                  <p:childTnLst>
                                    <p:set>
                                      <p:cBhvr>
                                        <p:cTn id="14" dur="1" fill="hold">
                                          <p:stCondLst>
                                            <p:cond delay="0"/>
                                          </p:stCondLst>
                                        </p:cTn>
                                        <p:tgtEl>
                                          <p:spTgt spid="4">
                                            <p:graphicEl>
                                              <a:dgm id="{F3B640FD-9203-44C8-B482-C71134BA1EFD}"/>
                                            </p:graphicEl>
                                          </p:spTgt>
                                        </p:tgtEl>
                                        <p:attrNameLst>
                                          <p:attrName>style.visibility</p:attrName>
                                        </p:attrNameLst>
                                      </p:cBhvr>
                                      <p:to>
                                        <p:strVal val="visible"/>
                                      </p:to>
                                    </p:set>
                                    <p:animEffect transition="in" filter="fade">
                                      <p:cBhvr>
                                        <p:cTn id="15" dur="2000"/>
                                        <p:tgtEl>
                                          <p:spTgt spid="4">
                                            <p:graphicEl>
                                              <a:dgm id="{F3B640FD-9203-44C8-B482-C71134BA1EFD}"/>
                                            </p:graphicEl>
                                          </p:spTgt>
                                        </p:tgtEl>
                                      </p:cBhvr>
                                    </p:animEffect>
                                  </p:childTnLst>
                                </p:cTn>
                              </p:par>
                            </p:childTnLst>
                          </p:cTn>
                        </p:par>
                        <p:par>
                          <p:cTn id="16" fill="hold">
                            <p:stCondLst>
                              <p:cond delay="13000"/>
                            </p:stCondLst>
                            <p:childTnLst>
                              <p:par>
                                <p:cTn id="17" presetID="10" presetClass="entr" presetSubtype="0" fill="hold" grpId="0" nodeType="afterEffect">
                                  <p:stCondLst>
                                    <p:cond delay="2000"/>
                                  </p:stCondLst>
                                  <p:childTnLst>
                                    <p:set>
                                      <p:cBhvr>
                                        <p:cTn id="18" dur="1" fill="hold">
                                          <p:stCondLst>
                                            <p:cond delay="0"/>
                                          </p:stCondLst>
                                        </p:cTn>
                                        <p:tgtEl>
                                          <p:spTgt spid="4">
                                            <p:graphicEl>
                                              <a:dgm id="{983A469F-02A2-4AA7-A3EC-87BCA1CB9F5B}"/>
                                            </p:graphicEl>
                                          </p:spTgt>
                                        </p:tgtEl>
                                        <p:attrNameLst>
                                          <p:attrName>style.visibility</p:attrName>
                                        </p:attrNameLst>
                                      </p:cBhvr>
                                      <p:to>
                                        <p:strVal val="visible"/>
                                      </p:to>
                                    </p:set>
                                    <p:animEffect transition="in" filter="fade">
                                      <p:cBhvr>
                                        <p:cTn id="19" dur="2000"/>
                                        <p:tgtEl>
                                          <p:spTgt spid="4">
                                            <p:graphicEl>
                                              <a:dgm id="{983A469F-02A2-4AA7-A3EC-87BCA1CB9F5B}"/>
                                            </p:graphicEl>
                                          </p:spTgt>
                                        </p:tgtEl>
                                      </p:cBhvr>
                                    </p:animEffect>
                                  </p:childTnLst>
                                </p:cTn>
                              </p:par>
                            </p:childTnLst>
                          </p:cTn>
                        </p:par>
                        <p:par>
                          <p:cTn id="20" fill="hold">
                            <p:stCondLst>
                              <p:cond delay="17000"/>
                            </p:stCondLst>
                            <p:childTnLst>
                              <p:par>
                                <p:cTn id="21" presetID="10" presetClass="entr" presetSubtype="0" fill="hold" grpId="0" nodeType="afterEffect">
                                  <p:stCondLst>
                                    <p:cond delay="2000"/>
                                  </p:stCondLst>
                                  <p:childTnLst>
                                    <p:set>
                                      <p:cBhvr>
                                        <p:cTn id="22" dur="1" fill="hold">
                                          <p:stCondLst>
                                            <p:cond delay="0"/>
                                          </p:stCondLst>
                                        </p:cTn>
                                        <p:tgtEl>
                                          <p:spTgt spid="4">
                                            <p:graphicEl>
                                              <a:dgm id="{A32BD91A-FC26-4FF2-B158-0923E83C36EB}"/>
                                            </p:graphicEl>
                                          </p:spTgt>
                                        </p:tgtEl>
                                        <p:attrNameLst>
                                          <p:attrName>style.visibility</p:attrName>
                                        </p:attrNameLst>
                                      </p:cBhvr>
                                      <p:to>
                                        <p:strVal val="visible"/>
                                      </p:to>
                                    </p:set>
                                    <p:animEffect transition="in" filter="fade">
                                      <p:cBhvr>
                                        <p:cTn id="23" dur="2000"/>
                                        <p:tgtEl>
                                          <p:spTgt spid="4">
                                            <p:graphicEl>
                                              <a:dgm id="{A32BD91A-FC26-4FF2-B158-0923E83C36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 3.bmp"/>
          <p:cNvPicPr>
            <a:picLocks noGrp="1" noChangeAspect="1"/>
          </p:cNvPicPr>
          <p:nvPr>
            <p:ph sz="quarter" idx="1"/>
          </p:nvPr>
        </p:nvPicPr>
        <p:blipFill>
          <a:blip r:embed="rId2"/>
          <a:stretch>
            <a:fillRect/>
          </a:stretch>
        </p:blipFill>
        <p:spPr>
          <a:xfrm>
            <a:off x="228600" y="1905000"/>
            <a:ext cx="4571999" cy="4571999"/>
          </a:xfrm>
        </p:spPr>
      </p:pic>
      <p:sp>
        <p:nvSpPr>
          <p:cNvPr id="6" name="TextBox 5"/>
          <p:cNvSpPr txBox="1"/>
          <p:nvPr/>
        </p:nvSpPr>
        <p:spPr>
          <a:xfrm>
            <a:off x="4648200" y="1747230"/>
            <a:ext cx="3962400" cy="5109091"/>
          </a:xfrm>
          <a:prstGeom prst="rect">
            <a:avLst/>
          </a:prstGeom>
          <a:noFill/>
        </p:spPr>
        <p:txBody>
          <a:bodyPr wrap="square" rtlCol="0">
            <a:spAutoFit/>
          </a:bodyPr>
          <a:lstStyle/>
          <a:p>
            <a:r>
              <a:rPr lang="en-US" sz="2200" dirty="0" smtClean="0"/>
              <a:t>The picture on the left shows the </a:t>
            </a:r>
            <a:r>
              <a:rPr lang="en-US" sz="2200" b="1" i="1" dirty="0" smtClean="0"/>
              <a:t>voluntary stage</a:t>
            </a:r>
            <a:r>
              <a:rPr lang="en-US" sz="2200" dirty="0" smtClean="0"/>
              <a:t> of deglutition. Here the bolus is pushed into the upper part of the pharynx (known as the </a:t>
            </a:r>
            <a:r>
              <a:rPr lang="en-US" sz="2200" b="1" i="1" dirty="0" err="1" smtClean="0"/>
              <a:t>oropharynx</a:t>
            </a:r>
            <a:r>
              <a:rPr lang="en-US" sz="2200" dirty="0" smtClean="0"/>
              <a:t>) by the action of the tongue.  </a:t>
            </a:r>
          </a:p>
          <a:p>
            <a:r>
              <a:rPr lang="en-US" sz="2200" dirty="0" smtClean="0"/>
              <a:t>The </a:t>
            </a:r>
            <a:r>
              <a:rPr lang="en-US" sz="2200" b="1" i="1" dirty="0" smtClean="0"/>
              <a:t>pharyngeal stage</a:t>
            </a:r>
            <a:r>
              <a:rPr lang="en-US" sz="2200" dirty="0" smtClean="0"/>
              <a:t> of </a:t>
            </a:r>
            <a:r>
              <a:rPr lang="en-US" sz="2200" dirty="0" err="1" smtClean="0"/>
              <a:t>deglutiton</a:t>
            </a:r>
            <a:r>
              <a:rPr lang="en-US" sz="2200" dirty="0" smtClean="0"/>
              <a:t> is stimulated when the bolus enters the </a:t>
            </a:r>
            <a:r>
              <a:rPr lang="en-US" sz="2200" dirty="0" err="1" smtClean="0"/>
              <a:t>oropharynx</a:t>
            </a:r>
            <a:r>
              <a:rPr lang="en-US" sz="2200" dirty="0" smtClean="0"/>
              <a:t>. This stage of swallowing is mainly due to a reflex response. Various nerve receptors send messages to the deglutition centre of the brain stem. </a:t>
            </a:r>
          </a:p>
          <a:p>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1000" autoRev="1" fill="hold">
                                          <p:stCondLst>
                                            <p:cond delay="0"/>
                                          </p:stCondLst>
                                        </p:cTn>
                                        <p:tgtEl>
                                          <p:spTgt spid="4"/>
                                        </p:tgtEl>
                                        <p:attrNameLst>
                                          <p:attrName>ppt_w</p:attrName>
                                        </p:attrNameLst>
                                      </p:cBhvr>
                                    </p:anim>
                                    <p:anim by="(#ppt_w*0.50)" calcmode="lin" valueType="num">
                                      <p:cBhvr>
                                        <p:cTn id="8" dur="1000" decel="50000" autoRev="1" fill="hold">
                                          <p:stCondLst>
                                            <p:cond delay="0"/>
                                          </p:stCondLst>
                                        </p:cTn>
                                        <p:tgtEl>
                                          <p:spTgt spid="4"/>
                                        </p:tgtEl>
                                        <p:attrNameLst>
                                          <p:attrName>ppt_x</p:attrName>
                                        </p:attrNameLst>
                                      </p:cBhvr>
                                    </p:anim>
                                    <p:anim from="(-#ppt_h/2)" to="(#ppt_y)" calcmode="lin" valueType="num">
                                      <p:cBhvr>
                                        <p:cTn id="9" dur="2000" fill="hold">
                                          <p:stCondLst>
                                            <p:cond delay="0"/>
                                          </p:stCondLst>
                                        </p:cTn>
                                        <p:tgtEl>
                                          <p:spTgt spid="4"/>
                                        </p:tgtEl>
                                        <p:attrNameLst>
                                          <p:attrName>ppt_y</p:attrName>
                                        </p:attrNameLst>
                                      </p:cBhvr>
                                    </p:anim>
                                    <p:animRot by="21600000">
                                      <p:cBhvr>
                                        <p:cTn id="10" dur="2000" fill="hold">
                                          <p:stCondLst>
                                            <p:cond delay="0"/>
                                          </p:stCondLst>
                                        </p:cTn>
                                        <p:tgtEl>
                                          <p:spTgt spid="4"/>
                                        </p:tgtEl>
                                        <p:attrNameLst>
                                          <p:attrName>r</p:attrName>
                                        </p:attrNameLst>
                                      </p:cBhvr>
                                    </p:animRot>
                                  </p:childTnLst>
                                </p:cTn>
                              </p:par>
                            </p:childTnLst>
                          </p:cTn>
                        </p:par>
                        <p:par>
                          <p:cTn id="11" fill="hold">
                            <p:stCondLst>
                              <p:cond delay="2000"/>
                            </p:stCondLst>
                            <p:childTnLst>
                              <p:par>
                                <p:cTn id="12" presetID="22" presetClass="entr" presetSubtype="1" fill="hold" grpId="0" nodeType="afterEffect">
                                  <p:stCondLst>
                                    <p:cond delay="200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up)">
                                      <p:cBhvr>
                                        <p:cTn id="14" dur="3000"/>
                                        <p:tgtEl>
                                          <p:spTgt spid="6">
                                            <p:txEl>
                                              <p:pRg st="0" end="0"/>
                                            </p:txEl>
                                          </p:spTgt>
                                        </p:tgtEl>
                                      </p:cBhvr>
                                    </p:animEffect>
                                  </p:childTnLst>
                                </p:cTn>
                              </p:par>
                            </p:childTnLst>
                          </p:cTn>
                        </p:par>
                        <p:par>
                          <p:cTn id="15" fill="hold">
                            <p:stCondLst>
                              <p:cond delay="7000"/>
                            </p:stCondLst>
                            <p:childTnLst>
                              <p:par>
                                <p:cTn id="16" presetID="22" presetClass="entr" presetSubtype="1" fill="hold" grpId="0" nodeType="afterEffect">
                                  <p:stCondLst>
                                    <p:cond delay="200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up)">
                                      <p:cBhvr>
                                        <p:cTn id="18" dur="3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 4.bmp"/>
          <p:cNvPicPr>
            <a:picLocks noGrp="1" noChangeAspect="1"/>
          </p:cNvPicPr>
          <p:nvPr>
            <p:ph sz="quarter" idx="1"/>
          </p:nvPr>
        </p:nvPicPr>
        <p:blipFill>
          <a:blip r:embed="rId2"/>
          <a:stretch>
            <a:fillRect/>
          </a:stretch>
        </p:blipFill>
        <p:spPr>
          <a:xfrm>
            <a:off x="152400" y="1828800"/>
            <a:ext cx="4301554" cy="4648200"/>
          </a:xfrm>
        </p:spPr>
      </p:pic>
      <p:sp>
        <p:nvSpPr>
          <p:cNvPr id="5" name="TextBox 4"/>
          <p:cNvSpPr txBox="1"/>
          <p:nvPr/>
        </p:nvSpPr>
        <p:spPr>
          <a:xfrm>
            <a:off x="4572000" y="1752600"/>
            <a:ext cx="4267200" cy="4832092"/>
          </a:xfrm>
          <a:prstGeom prst="rect">
            <a:avLst/>
          </a:prstGeom>
          <a:noFill/>
        </p:spPr>
        <p:txBody>
          <a:bodyPr wrap="square" rtlCol="0">
            <a:spAutoFit/>
          </a:bodyPr>
          <a:lstStyle/>
          <a:p>
            <a:r>
              <a:rPr lang="en-US" sz="2800" dirty="0" smtClean="0"/>
              <a:t>This sets off muscular contractions in the pharynx. The soft palate closes off the </a:t>
            </a:r>
            <a:r>
              <a:rPr lang="en-US" sz="2800" dirty="0" err="1" smtClean="0"/>
              <a:t>nasopharynx</a:t>
            </a:r>
            <a:r>
              <a:rPr lang="en-US" sz="2800" dirty="0" smtClean="0"/>
              <a:t>. The vocal cords in the larynx are moved up and towards the front of the throat thus closing it off to the passage of food. This is extremely important in preventing food from entering the airway.</a:t>
            </a:r>
            <a:endParaRPr lang="en-US" sz="2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par>
                          <p:cTn id="11" fill="hold">
                            <p:stCondLst>
                              <p:cond delay="2000"/>
                            </p:stCondLst>
                            <p:childTnLst>
                              <p:par>
                                <p:cTn id="12" presetID="2" presetClass="entr" presetSubtype="2" fill="hold" grpId="0" nodeType="afterEffect">
                                  <p:stCondLst>
                                    <p:cond delay="150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5" dur="5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 5.bmp"/>
          <p:cNvPicPr>
            <a:picLocks noGrp="1" noChangeAspect="1"/>
          </p:cNvPicPr>
          <p:nvPr>
            <p:ph sz="quarter" idx="1"/>
          </p:nvPr>
        </p:nvPicPr>
        <p:blipFill>
          <a:blip r:embed="rId2"/>
          <a:stretch>
            <a:fillRect/>
          </a:stretch>
        </p:blipFill>
        <p:spPr>
          <a:xfrm>
            <a:off x="152400" y="1600200"/>
            <a:ext cx="4249419" cy="4999316"/>
          </a:xfrm>
        </p:spPr>
      </p:pic>
      <p:sp>
        <p:nvSpPr>
          <p:cNvPr id="5" name="TextBox 4"/>
          <p:cNvSpPr txBox="1"/>
          <p:nvPr/>
        </p:nvSpPr>
        <p:spPr>
          <a:xfrm>
            <a:off x="4648200" y="1828800"/>
            <a:ext cx="4038600" cy="2492990"/>
          </a:xfrm>
          <a:prstGeom prst="rect">
            <a:avLst/>
          </a:prstGeom>
          <a:noFill/>
        </p:spPr>
        <p:txBody>
          <a:bodyPr wrap="square" rtlCol="0">
            <a:spAutoFit/>
          </a:bodyPr>
          <a:lstStyle/>
          <a:p>
            <a:r>
              <a:rPr lang="en-US" sz="2600" dirty="0" smtClean="0"/>
              <a:t>Another effect of the process is to widen the opening of the </a:t>
            </a:r>
            <a:r>
              <a:rPr lang="en-US" sz="2600" dirty="0" err="1" smtClean="0"/>
              <a:t>oesophagus</a:t>
            </a:r>
            <a:r>
              <a:rPr lang="en-US" sz="2600" dirty="0" smtClean="0"/>
              <a:t> thus making the passage of the bolus along the alimentary canal easier.</a:t>
            </a:r>
            <a:endParaRPr lang="en-US" sz="2600" dirty="0"/>
          </a:p>
        </p:txBody>
      </p:sp>
      <p:sp>
        <p:nvSpPr>
          <p:cNvPr id="6" name="TextBox 5"/>
          <p:cNvSpPr txBox="1"/>
          <p:nvPr/>
        </p:nvSpPr>
        <p:spPr>
          <a:xfrm>
            <a:off x="4648200" y="4419600"/>
            <a:ext cx="4114800" cy="2092881"/>
          </a:xfrm>
          <a:prstGeom prst="rect">
            <a:avLst/>
          </a:prstGeom>
          <a:noFill/>
        </p:spPr>
        <p:txBody>
          <a:bodyPr wrap="square" rtlCol="0">
            <a:spAutoFit/>
          </a:bodyPr>
          <a:lstStyle/>
          <a:p>
            <a:r>
              <a:rPr lang="en-US" sz="2600" dirty="0" smtClean="0"/>
              <a:t>As the bolus pushes it's way into the </a:t>
            </a:r>
            <a:r>
              <a:rPr lang="en-US" sz="2600" dirty="0" err="1" smtClean="0"/>
              <a:t>oesophagus</a:t>
            </a:r>
            <a:r>
              <a:rPr lang="en-US" sz="2600" dirty="0" smtClean="0"/>
              <a:t> it automatically pushes the epiglottis downwards further closing off the airway.</a:t>
            </a:r>
            <a:endParaRPr lang="en-US" sz="26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4"/>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27" presetClass="entr" presetSubtype="0" fill="hold" grpId="0" nodeType="afterEffect">
                                  <p:stCondLst>
                                    <p:cond delay="100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par>
                          <p:cTn id="17" fill="hold">
                            <p:stCondLst>
                              <p:cond delay="7800"/>
                            </p:stCondLst>
                            <p:childTnLst>
                              <p:par>
                                <p:cTn id="18" presetID="27" presetClass="entr" presetSubtype="0" fill="hold" nodeType="afterEffect">
                                  <p:stCondLst>
                                    <p:cond delay="2000"/>
                                  </p:stCondLst>
                                  <p:iterate type="lt">
                                    <p:tmPct val="50000"/>
                                  </p:iterate>
                                  <p:childTnLst>
                                    <p:set>
                                      <p:cBhvr>
                                        <p:cTn id="19"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0"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untitled 6.bmp"/>
          <p:cNvPicPr>
            <a:picLocks noGrp="1" noChangeAspect="1"/>
          </p:cNvPicPr>
          <p:nvPr>
            <p:ph sz="quarter" idx="1"/>
          </p:nvPr>
        </p:nvPicPr>
        <p:blipFill>
          <a:blip r:embed="rId2"/>
          <a:stretch>
            <a:fillRect/>
          </a:stretch>
        </p:blipFill>
        <p:spPr>
          <a:xfrm>
            <a:off x="228600" y="1676400"/>
            <a:ext cx="4351018" cy="5019088"/>
          </a:xfrm>
        </p:spPr>
      </p:pic>
      <p:sp>
        <p:nvSpPr>
          <p:cNvPr id="5" name="TextBox 4"/>
          <p:cNvSpPr txBox="1"/>
          <p:nvPr/>
        </p:nvSpPr>
        <p:spPr>
          <a:xfrm>
            <a:off x="5257800" y="2819400"/>
            <a:ext cx="3581399" cy="3108543"/>
          </a:xfrm>
          <a:prstGeom prst="rect">
            <a:avLst/>
          </a:prstGeom>
          <a:noFill/>
        </p:spPr>
        <p:txBody>
          <a:bodyPr wrap="square" rtlCol="0">
            <a:spAutoFit/>
          </a:bodyPr>
          <a:lstStyle/>
          <a:p>
            <a:r>
              <a:rPr lang="en-US" sz="2800" dirty="0" smtClean="0"/>
              <a:t>The bolus then enters the </a:t>
            </a:r>
            <a:r>
              <a:rPr lang="en-US" sz="2800" dirty="0" err="1" smtClean="0"/>
              <a:t>oesophagus</a:t>
            </a:r>
            <a:r>
              <a:rPr lang="en-US" sz="2800" dirty="0" smtClean="0"/>
              <a:t> and the final stage of swallowing begins. </a:t>
            </a:r>
          </a:p>
          <a:p>
            <a:r>
              <a:rPr lang="en-US" sz="2800" dirty="0" smtClean="0"/>
              <a:t>This final stage is known as the </a:t>
            </a:r>
            <a:r>
              <a:rPr lang="en-US" sz="2800" b="1" i="1" dirty="0" err="1" smtClean="0"/>
              <a:t>oesophageal</a:t>
            </a:r>
            <a:r>
              <a:rPr lang="en-US" sz="2800" b="1" i="1" dirty="0" smtClean="0"/>
              <a:t> stage </a:t>
            </a:r>
            <a:r>
              <a:rPr lang="en-US" sz="2800" dirty="0" smtClean="0"/>
              <a:t>of </a:t>
            </a:r>
            <a:r>
              <a:rPr lang="en-US" sz="2800" dirty="0" err="1" smtClean="0"/>
              <a:t>deglutiton</a:t>
            </a:r>
            <a:r>
              <a:rPr lang="en-US" sz="2800" dirty="0" smtClean="0"/>
              <a:t>.</a:t>
            </a:r>
            <a:endParaRPr lang="en-US" sz="28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ppt_x</p:attrName>
                                        </p:attrNameLst>
                                      </p:cBhvr>
                                      <p:tavLst>
                                        <p:tav tm="0">
                                          <p:val>
                                            <p:strVal val="#ppt_x-.2"/>
                                          </p:val>
                                        </p:tav>
                                        <p:tav tm="100000">
                                          <p:val>
                                            <p:strVal val="#ppt_x"/>
                                          </p:val>
                                        </p:tav>
                                      </p:tavLst>
                                    </p:anim>
                                    <p:anim calcmode="lin" valueType="num">
                                      <p:cBhvr>
                                        <p:cTn id="8" dur="3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3000"/>
                                        <p:tgtEl>
                                          <p:spTgt spid="4"/>
                                        </p:tgtEl>
                                      </p:cBhvr>
                                    </p:animEffect>
                                  </p:childTnLst>
                                </p:cTn>
                              </p:par>
                            </p:childTnLst>
                          </p:cTn>
                        </p:par>
                        <p:par>
                          <p:cTn id="10" fill="hold">
                            <p:stCondLst>
                              <p:cond delay="3000"/>
                            </p:stCondLst>
                            <p:childTnLst>
                              <p:par>
                                <p:cTn id="11" presetID="30" presetClass="entr" presetSubtype="0" fill="hold" grpId="1" nodeType="afterEffect">
                                  <p:stCondLst>
                                    <p:cond delay="1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600" decel="100000"/>
                                        <p:tgtEl>
                                          <p:spTgt spid="5"/>
                                        </p:tgtEl>
                                      </p:cBhvr>
                                    </p:animEffect>
                                    <p:anim calcmode="lin" valueType="num">
                                      <p:cBhvr>
                                        <p:cTn id="14" dur="1600" decel="100000" fill="hold"/>
                                        <p:tgtEl>
                                          <p:spTgt spid="5"/>
                                        </p:tgtEl>
                                        <p:attrNameLst>
                                          <p:attrName>style.rotation</p:attrName>
                                        </p:attrNameLst>
                                      </p:cBhvr>
                                      <p:tavLst>
                                        <p:tav tm="0">
                                          <p:val>
                                            <p:fltVal val="-90"/>
                                          </p:val>
                                        </p:tav>
                                        <p:tav tm="100000">
                                          <p:val>
                                            <p:fltVal val="0"/>
                                          </p:val>
                                        </p:tav>
                                      </p:tavLst>
                                    </p:anim>
                                    <p:anim calcmode="lin" valueType="num">
                                      <p:cBhvr>
                                        <p:cTn id="15" dur="1600" decel="100000" fill="hold"/>
                                        <p:tgtEl>
                                          <p:spTgt spid="5"/>
                                        </p:tgtEl>
                                        <p:attrNameLst>
                                          <p:attrName>ppt_x</p:attrName>
                                        </p:attrNameLst>
                                      </p:cBhvr>
                                      <p:tavLst>
                                        <p:tav tm="0">
                                          <p:val>
                                            <p:strVal val="#ppt_x+0.4"/>
                                          </p:val>
                                        </p:tav>
                                        <p:tav tm="100000">
                                          <p:val>
                                            <p:strVal val="#ppt_x-0.05"/>
                                          </p:val>
                                        </p:tav>
                                      </p:tavLst>
                                    </p:anim>
                                    <p:anim calcmode="lin" valueType="num">
                                      <p:cBhvr>
                                        <p:cTn id="16" dur="1600" decel="100000" fill="hold"/>
                                        <p:tgtEl>
                                          <p:spTgt spid="5"/>
                                        </p:tgtEl>
                                        <p:attrNameLst>
                                          <p:attrName>ppt_y</p:attrName>
                                        </p:attrNameLst>
                                      </p:cBhvr>
                                      <p:tavLst>
                                        <p:tav tm="0">
                                          <p:val>
                                            <p:strVal val="#ppt_y-0.4"/>
                                          </p:val>
                                        </p:tav>
                                        <p:tav tm="100000">
                                          <p:val>
                                            <p:strVal val="#ppt_y+0.1"/>
                                          </p:val>
                                        </p:tav>
                                      </p:tavLst>
                                    </p:anim>
                                    <p:anim calcmode="lin" valueType="num">
                                      <p:cBhvr>
                                        <p:cTn id="17"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8"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09600"/>
          </a:xfrm>
        </p:spPr>
        <p:txBody>
          <a:bodyPr>
            <a:normAutofit fontScale="90000"/>
          </a:bodyPr>
          <a:lstStyle/>
          <a:p>
            <a:r>
              <a:rPr lang="en-US" dirty="0" smtClean="0"/>
              <a:t>Deglutition Reflex</a:t>
            </a:r>
            <a:endParaRPr lang="en-US" dirty="0"/>
          </a:p>
        </p:txBody>
      </p:sp>
      <p:graphicFrame>
        <p:nvGraphicFramePr>
          <p:cNvPr id="8" name="Content Placeholder 7"/>
          <p:cNvGraphicFramePr>
            <a:graphicFrameLocks noGrp="1"/>
          </p:cNvGraphicFramePr>
          <p:nvPr>
            <p:ph sz="quarter" idx="1"/>
          </p:nvPr>
        </p:nvGraphicFramePr>
        <p:xfrm>
          <a:off x="304800" y="9906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8">
                                            <p:graphicEl>
                                              <a:dgm id="{3BC6F24F-1E6D-447F-9431-99FB18B44488}"/>
                                            </p:graphicEl>
                                          </p:spTgt>
                                        </p:tgtEl>
                                        <p:attrNameLst>
                                          <p:attrName>style.visibility</p:attrName>
                                        </p:attrNameLst>
                                      </p:cBhvr>
                                      <p:to>
                                        <p:strVal val="visible"/>
                                      </p:to>
                                    </p:set>
                                    <p:animEffect transition="in" filter="fade">
                                      <p:cBhvr>
                                        <p:cTn id="11" dur="2000"/>
                                        <p:tgtEl>
                                          <p:spTgt spid="8">
                                            <p:graphicEl>
                                              <a:dgm id="{3BC6F24F-1E6D-447F-9431-99FB18B44488}"/>
                                            </p:graphicEl>
                                          </p:spTgt>
                                        </p:tgtEl>
                                      </p:cBhvr>
                                    </p:animEffect>
                                  </p:childTnLst>
                                </p:cTn>
                              </p:par>
                            </p:childTnLst>
                          </p:cTn>
                        </p:par>
                        <p:par>
                          <p:cTn id="12" fill="hold">
                            <p:stCondLst>
                              <p:cond delay="6000"/>
                            </p:stCondLst>
                            <p:childTnLst>
                              <p:par>
                                <p:cTn id="13" presetID="10" presetClass="entr" presetSubtype="0" fill="hold" grpId="0" nodeType="afterEffect">
                                  <p:stCondLst>
                                    <p:cond delay="1500"/>
                                  </p:stCondLst>
                                  <p:childTnLst>
                                    <p:set>
                                      <p:cBhvr>
                                        <p:cTn id="14" dur="1" fill="hold">
                                          <p:stCondLst>
                                            <p:cond delay="0"/>
                                          </p:stCondLst>
                                        </p:cTn>
                                        <p:tgtEl>
                                          <p:spTgt spid="8">
                                            <p:graphicEl>
                                              <a:dgm id="{3988AC55-5E82-4D90-8F3E-4689D8E9CD32}"/>
                                            </p:graphicEl>
                                          </p:spTgt>
                                        </p:tgtEl>
                                        <p:attrNameLst>
                                          <p:attrName>style.visibility</p:attrName>
                                        </p:attrNameLst>
                                      </p:cBhvr>
                                      <p:to>
                                        <p:strVal val="visible"/>
                                      </p:to>
                                    </p:set>
                                    <p:animEffect transition="in" filter="fade">
                                      <p:cBhvr>
                                        <p:cTn id="15" dur="2000"/>
                                        <p:tgtEl>
                                          <p:spTgt spid="8">
                                            <p:graphicEl>
                                              <a:dgm id="{3988AC55-5E82-4D90-8F3E-4689D8E9CD32}"/>
                                            </p:graphicEl>
                                          </p:spTgt>
                                        </p:tgtEl>
                                      </p:cBhvr>
                                    </p:animEffect>
                                  </p:childTnLst>
                                </p:cTn>
                              </p:par>
                            </p:childTnLst>
                          </p:cTn>
                        </p:par>
                        <p:par>
                          <p:cTn id="16" fill="hold">
                            <p:stCondLst>
                              <p:cond delay="9500"/>
                            </p:stCondLst>
                            <p:childTnLst>
                              <p:par>
                                <p:cTn id="17" presetID="10" presetClass="entr" presetSubtype="0" fill="hold" grpId="0" nodeType="afterEffect">
                                  <p:stCondLst>
                                    <p:cond delay="1500"/>
                                  </p:stCondLst>
                                  <p:childTnLst>
                                    <p:set>
                                      <p:cBhvr>
                                        <p:cTn id="18" dur="1" fill="hold">
                                          <p:stCondLst>
                                            <p:cond delay="0"/>
                                          </p:stCondLst>
                                        </p:cTn>
                                        <p:tgtEl>
                                          <p:spTgt spid="8">
                                            <p:graphicEl>
                                              <a:dgm id="{CACD28B3-7350-46B3-B8E8-00B305DE1706}"/>
                                            </p:graphicEl>
                                          </p:spTgt>
                                        </p:tgtEl>
                                        <p:attrNameLst>
                                          <p:attrName>style.visibility</p:attrName>
                                        </p:attrNameLst>
                                      </p:cBhvr>
                                      <p:to>
                                        <p:strVal val="visible"/>
                                      </p:to>
                                    </p:set>
                                    <p:animEffect transition="in" filter="fade">
                                      <p:cBhvr>
                                        <p:cTn id="19" dur="2000"/>
                                        <p:tgtEl>
                                          <p:spTgt spid="8">
                                            <p:graphicEl>
                                              <a:dgm id="{CACD28B3-7350-46B3-B8E8-00B305DE1706}"/>
                                            </p:graphicEl>
                                          </p:spTgt>
                                        </p:tgtEl>
                                      </p:cBhvr>
                                    </p:animEffect>
                                  </p:childTnLst>
                                </p:cTn>
                              </p:par>
                            </p:childTnLst>
                          </p:cTn>
                        </p:par>
                        <p:par>
                          <p:cTn id="20" fill="hold">
                            <p:stCondLst>
                              <p:cond delay="13000"/>
                            </p:stCondLst>
                            <p:childTnLst>
                              <p:par>
                                <p:cTn id="21" presetID="10" presetClass="entr" presetSubtype="0" fill="hold" grpId="0" nodeType="afterEffect">
                                  <p:stCondLst>
                                    <p:cond delay="1500"/>
                                  </p:stCondLst>
                                  <p:childTnLst>
                                    <p:set>
                                      <p:cBhvr>
                                        <p:cTn id="22" dur="1" fill="hold">
                                          <p:stCondLst>
                                            <p:cond delay="0"/>
                                          </p:stCondLst>
                                        </p:cTn>
                                        <p:tgtEl>
                                          <p:spTgt spid="8">
                                            <p:graphicEl>
                                              <a:dgm id="{8798E146-9E9B-4561-892F-3FE8E812673F}"/>
                                            </p:graphicEl>
                                          </p:spTgt>
                                        </p:tgtEl>
                                        <p:attrNameLst>
                                          <p:attrName>style.visibility</p:attrName>
                                        </p:attrNameLst>
                                      </p:cBhvr>
                                      <p:to>
                                        <p:strVal val="visible"/>
                                      </p:to>
                                    </p:set>
                                    <p:animEffect transition="in" filter="fade">
                                      <p:cBhvr>
                                        <p:cTn id="23" dur="2000"/>
                                        <p:tgtEl>
                                          <p:spTgt spid="8">
                                            <p:graphicEl>
                                              <a:dgm id="{8798E146-9E9B-4561-892F-3FE8E81267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Deglutition Reflex</a:t>
            </a:r>
            <a:endParaRPr lang="en-US" dirty="0"/>
          </a:p>
        </p:txBody>
      </p:sp>
      <p:graphicFrame>
        <p:nvGraphicFramePr>
          <p:cNvPr id="4" name="Content Placeholder 3"/>
          <p:cNvGraphicFramePr>
            <a:graphicFrameLocks noGrp="1"/>
          </p:cNvGraphicFramePr>
          <p:nvPr>
            <p:ph sz="quarter" idx="1"/>
          </p:nvPr>
        </p:nvGraphicFramePr>
        <p:xfrm>
          <a:off x="381000" y="1371600"/>
          <a:ext cx="8610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4">
                                            <p:graphicEl>
                                              <a:dgm id="{43DAE70A-6CAE-4891-9B44-E10548CC48F3}"/>
                                            </p:graphicEl>
                                          </p:spTgt>
                                        </p:tgtEl>
                                        <p:attrNameLst>
                                          <p:attrName>style.visibility</p:attrName>
                                        </p:attrNameLst>
                                      </p:cBhvr>
                                      <p:to>
                                        <p:strVal val="visible"/>
                                      </p:to>
                                    </p:set>
                                    <p:animEffect transition="in" filter="fade">
                                      <p:cBhvr>
                                        <p:cTn id="11" dur="2000"/>
                                        <p:tgtEl>
                                          <p:spTgt spid="4">
                                            <p:graphicEl>
                                              <a:dgm id="{43DAE70A-6CAE-4891-9B44-E10548CC48F3}"/>
                                            </p:graphic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1D789BD9-50DE-41A6-AF5E-3DEEA8839314}"/>
                                            </p:graphicEl>
                                          </p:spTgt>
                                        </p:tgtEl>
                                        <p:attrNameLst>
                                          <p:attrName>style.visibility</p:attrName>
                                        </p:attrNameLst>
                                      </p:cBhvr>
                                      <p:to>
                                        <p:strVal val="visible"/>
                                      </p:to>
                                    </p:set>
                                    <p:animEffect transition="in" filter="fade">
                                      <p:cBhvr>
                                        <p:cTn id="15" dur="2000"/>
                                        <p:tgtEl>
                                          <p:spTgt spid="4">
                                            <p:graphicEl>
                                              <a:dgm id="{1D789BD9-50DE-41A6-AF5E-3DEEA8839314}"/>
                                            </p:graphicEl>
                                          </p:spTgt>
                                        </p:tgtEl>
                                      </p:cBhvr>
                                    </p:animEffect>
                                  </p:childTnLst>
                                </p:cTn>
                              </p:par>
                            </p:childTnLst>
                          </p:cTn>
                        </p:par>
                        <p:par>
                          <p:cTn id="16" fill="hold">
                            <p:stCondLst>
                              <p:cond delay="8000"/>
                            </p:stCondLst>
                            <p:childTnLst>
                              <p:par>
                                <p:cTn id="17" presetID="10" presetClass="entr" presetSubtype="0" fill="hold" grpId="0" nodeType="afterEffect">
                                  <p:stCondLst>
                                    <p:cond delay="500"/>
                                  </p:stCondLst>
                                  <p:childTnLst>
                                    <p:set>
                                      <p:cBhvr>
                                        <p:cTn id="18" dur="1" fill="hold">
                                          <p:stCondLst>
                                            <p:cond delay="0"/>
                                          </p:stCondLst>
                                        </p:cTn>
                                        <p:tgtEl>
                                          <p:spTgt spid="4">
                                            <p:graphicEl>
                                              <a:dgm id="{F5DDBE3F-6EEB-484B-929D-F537169E9895}"/>
                                            </p:graphicEl>
                                          </p:spTgt>
                                        </p:tgtEl>
                                        <p:attrNameLst>
                                          <p:attrName>style.visibility</p:attrName>
                                        </p:attrNameLst>
                                      </p:cBhvr>
                                      <p:to>
                                        <p:strVal val="visible"/>
                                      </p:to>
                                    </p:set>
                                    <p:animEffect transition="in" filter="fade">
                                      <p:cBhvr>
                                        <p:cTn id="19" dur="2000"/>
                                        <p:tgtEl>
                                          <p:spTgt spid="4">
                                            <p:graphicEl>
                                              <a:dgm id="{F5DDBE3F-6EEB-484B-929D-F537169E9895}"/>
                                            </p:graphicEl>
                                          </p:spTgt>
                                        </p:tgtEl>
                                      </p:cBhvr>
                                    </p:animEffect>
                                  </p:childTnLst>
                                </p:cTn>
                              </p:par>
                            </p:childTnLst>
                          </p:cTn>
                        </p:par>
                        <p:par>
                          <p:cTn id="20" fill="hold">
                            <p:stCondLst>
                              <p:cond delay="105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FF478AF7-23B9-4B43-9021-0B984EE316DC}"/>
                                            </p:graphicEl>
                                          </p:spTgt>
                                        </p:tgtEl>
                                        <p:attrNameLst>
                                          <p:attrName>style.visibility</p:attrName>
                                        </p:attrNameLst>
                                      </p:cBhvr>
                                      <p:to>
                                        <p:strVal val="visible"/>
                                      </p:to>
                                    </p:set>
                                    <p:animEffect transition="in" filter="fade">
                                      <p:cBhvr>
                                        <p:cTn id="23" dur="2000"/>
                                        <p:tgtEl>
                                          <p:spTgt spid="4">
                                            <p:graphicEl>
                                              <a:dgm id="{FF478AF7-23B9-4B43-9021-0B984EE316DC}"/>
                                            </p:graphicEl>
                                          </p:spTgt>
                                        </p:tgtEl>
                                      </p:cBhvr>
                                    </p:animEffect>
                                  </p:childTnLst>
                                </p:cTn>
                              </p:par>
                            </p:childTnLst>
                          </p:cTn>
                        </p:par>
                        <p:par>
                          <p:cTn id="24" fill="hold">
                            <p:stCondLst>
                              <p:cond delay="12500"/>
                            </p:stCondLst>
                            <p:childTnLst>
                              <p:par>
                                <p:cTn id="25" presetID="10" presetClass="entr" presetSubtype="0" fill="hold" grpId="0" nodeType="afterEffect">
                                  <p:stCondLst>
                                    <p:cond delay="500"/>
                                  </p:stCondLst>
                                  <p:childTnLst>
                                    <p:set>
                                      <p:cBhvr>
                                        <p:cTn id="26" dur="1" fill="hold">
                                          <p:stCondLst>
                                            <p:cond delay="0"/>
                                          </p:stCondLst>
                                        </p:cTn>
                                        <p:tgtEl>
                                          <p:spTgt spid="4">
                                            <p:graphicEl>
                                              <a:dgm id="{17425763-064B-429E-9C2A-7967FA83FFD9}"/>
                                            </p:graphicEl>
                                          </p:spTgt>
                                        </p:tgtEl>
                                        <p:attrNameLst>
                                          <p:attrName>style.visibility</p:attrName>
                                        </p:attrNameLst>
                                      </p:cBhvr>
                                      <p:to>
                                        <p:strVal val="visible"/>
                                      </p:to>
                                    </p:set>
                                    <p:animEffect transition="in" filter="fade">
                                      <p:cBhvr>
                                        <p:cTn id="27" dur="2000"/>
                                        <p:tgtEl>
                                          <p:spTgt spid="4">
                                            <p:graphicEl>
                                              <a:dgm id="{17425763-064B-429E-9C2A-7967FA83FF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DYSPHAGIA</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sz="quarter" idx="1"/>
          </p:nvPr>
        </p:nvSpPr>
        <p:spPr>
          <a:xfrm>
            <a:off x="393705" y="1600200"/>
            <a:ext cx="8531352" cy="5029200"/>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None/>
            </a:pPr>
            <a:r>
              <a:rPr lang="en-US" dirty="0" smtClean="0"/>
              <a:t>		Difficulty in swallowing </a:t>
            </a:r>
          </a:p>
          <a:p>
            <a:pPr>
              <a:buNone/>
            </a:pPr>
            <a:endParaRPr lang="en-US" dirty="0" smtClean="0">
              <a:solidFill>
                <a:srgbClr val="FF0000"/>
              </a:solidFill>
            </a:endParaRPr>
          </a:p>
          <a:p>
            <a:pPr>
              <a:buNone/>
            </a:pPr>
            <a:r>
              <a:rPr lang="en-US" dirty="0" smtClean="0">
                <a:solidFill>
                  <a:srgbClr val="FF0000"/>
                </a:solidFill>
              </a:rPr>
              <a:t> CAUSES</a:t>
            </a:r>
          </a:p>
          <a:p>
            <a:r>
              <a:rPr lang="en-US" sz="3500" dirty="0" smtClean="0">
                <a:solidFill>
                  <a:srgbClr val="FF0000"/>
                </a:solidFill>
              </a:rPr>
              <a:t>First stage:</a:t>
            </a:r>
            <a:endParaRPr lang="en-US" sz="4300" dirty="0" smtClean="0">
              <a:solidFill>
                <a:srgbClr val="FF0000"/>
              </a:solidFill>
            </a:endParaRPr>
          </a:p>
          <a:p>
            <a:pPr>
              <a:buNone/>
            </a:pPr>
            <a:r>
              <a:rPr lang="en-US" dirty="0" smtClean="0">
                <a:solidFill>
                  <a:srgbClr val="FF0000"/>
                </a:solidFill>
              </a:rPr>
              <a:t>	        </a:t>
            </a:r>
            <a:r>
              <a:rPr lang="en-US" dirty="0" smtClean="0">
                <a:solidFill>
                  <a:schemeClr val="tx1">
                    <a:lumMod val="85000"/>
                    <a:lumOff val="15000"/>
                  </a:schemeClr>
                </a:solidFill>
              </a:rPr>
              <a:t>Inflammation of any oral structure </a:t>
            </a:r>
          </a:p>
          <a:p>
            <a:pPr>
              <a:buNone/>
            </a:pPr>
            <a:r>
              <a:rPr lang="en-US" dirty="0" smtClean="0">
                <a:solidFill>
                  <a:schemeClr val="tx1">
                    <a:lumMod val="85000"/>
                    <a:lumOff val="15000"/>
                  </a:schemeClr>
                </a:solidFill>
              </a:rPr>
              <a:t>	        Paralysis of tongue</a:t>
            </a:r>
          </a:p>
          <a:p>
            <a:pPr>
              <a:buNone/>
            </a:pPr>
            <a:r>
              <a:rPr lang="en-US" dirty="0" smtClean="0">
                <a:solidFill>
                  <a:schemeClr val="tx1">
                    <a:lumMod val="85000"/>
                    <a:lumOff val="15000"/>
                  </a:schemeClr>
                </a:solidFill>
              </a:rPr>
              <a:t>           congenital defects of any oral structure</a:t>
            </a:r>
          </a:p>
          <a:p>
            <a:r>
              <a:rPr lang="en-US" sz="3500" dirty="0" smtClean="0">
                <a:solidFill>
                  <a:srgbClr val="FF0000"/>
                </a:solidFill>
              </a:rPr>
              <a:t>Second stage:</a:t>
            </a:r>
          </a:p>
          <a:p>
            <a:pPr>
              <a:buNone/>
            </a:pPr>
            <a:r>
              <a:rPr lang="en-US" dirty="0" smtClean="0">
                <a:solidFill>
                  <a:srgbClr val="FF0000"/>
                </a:solidFill>
              </a:rPr>
              <a:t>           </a:t>
            </a:r>
            <a:r>
              <a:rPr lang="en-US" dirty="0" smtClean="0">
                <a:solidFill>
                  <a:schemeClr val="tx1">
                    <a:lumMod val="95000"/>
                    <a:lumOff val="5000"/>
                  </a:schemeClr>
                </a:solidFill>
              </a:rPr>
              <a:t>acute pharyngitis</a:t>
            </a:r>
          </a:p>
          <a:p>
            <a:pPr>
              <a:buNone/>
            </a:pPr>
            <a:r>
              <a:rPr lang="en-US" dirty="0" smtClean="0">
                <a:solidFill>
                  <a:schemeClr val="tx1">
                    <a:lumMod val="95000"/>
                    <a:lumOff val="5000"/>
                  </a:schemeClr>
                </a:solidFill>
              </a:rPr>
              <a:t>           tonsillitis</a:t>
            </a:r>
          </a:p>
          <a:p>
            <a:pPr>
              <a:buNone/>
            </a:pPr>
            <a:r>
              <a:rPr lang="en-US" dirty="0" smtClean="0">
                <a:solidFill>
                  <a:schemeClr val="tx1">
                    <a:lumMod val="95000"/>
                    <a:lumOff val="5000"/>
                  </a:schemeClr>
                </a:solidFill>
              </a:rPr>
              <a:t>           diphtheria</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ipe(up)">
                                      <p:cBhvr>
                                        <p:cTn id="11" dur="3000"/>
                                        <p:tgtEl>
                                          <p:spTgt spid="3">
                                            <p:bg/>
                                          </p:spTgt>
                                        </p:tgtEl>
                                      </p:cBhvr>
                                    </p:animEffect>
                                  </p:childTnLst>
                                </p:cTn>
                              </p:par>
                            </p:childTnLst>
                          </p:cTn>
                        </p:par>
                        <p:par>
                          <p:cTn id="12" fill="hold">
                            <p:stCondLst>
                              <p:cond delay="8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par>
                          <p:cTn id="16" fill="hold">
                            <p:stCondLst>
                              <p:cond delay="110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3000"/>
                                        <p:tgtEl>
                                          <p:spTgt spid="3">
                                            <p:txEl>
                                              <p:pRg st="2" end="2"/>
                                            </p:txEl>
                                          </p:spTgt>
                                        </p:tgtEl>
                                      </p:cBhvr>
                                    </p:animEffect>
                                  </p:childTnLst>
                                </p:cTn>
                              </p:par>
                            </p:childTnLst>
                          </p:cTn>
                        </p:par>
                        <p:par>
                          <p:cTn id="20" fill="hold">
                            <p:stCondLst>
                              <p:cond delay="14000"/>
                            </p:stCondLst>
                            <p:childTnLst>
                              <p:par>
                                <p:cTn id="21" presetID="22"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3000"/>
                                        <p:tgtEl>
                                          <p:spTgt spid="3">
                                            <p:txEl>
                                              <p:pRg st="3" end="3"/>
                                            </p:txEl>
                                          </p:spTgt>
                                        </p:tgtEl>
                                      </p:cBhvr>
                                    </p:animEffect>
                                  </p:childTnLst>
                                </p:cTn>
                              </p:par>
                            </p:childTnLst>
                          </p:cTn>
                        </p:par>
                        <p:par>
                          <p:cTn id="24" fill="hold">
                            <p:stCondLst>
                              <p:cond delay="17000"/>
                            </p:stCondLst>
                            <p:childTnLst>
                              <p:par>
                                <p:cTn id="25" presetID="22"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3000"/>
                                        <p:tgtEl>
                                          <p:spTgt spid="3">
                                            <p:txEl>
                                              <p:pRg st="4" end="4"/>
                                            </p:txEl>
                                          </p:spTgt>
                                        </p:tgtEl>
                                      </p:cBhvr>
                                    </p:animEffect>
                                  </p:childTnLst>
                                </p:cTn>
                              </p:par>
                            </p:childTnLst>
                          </p:cTn>
                        </p:par>
                        <p:par>
                          <p:cTn id="28" fill="hold">
                            <p:stCondLst>
                              <p:cond delay="20000"/>
                            </p:stCondLst>
                            <p:childTnLst>
                              <p:par>
                                <p:cTn id="29" presetID="22" presetClass="entr" presetSubtype="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3000"/>
                                        <p:tgtEl>
                                          <p:spTgt spid="3">
                                            <p:txEl>
                                              <p:pRg st="5" end="5"/>
                                            </p:txEl>
                                          </p:spTgt>
                                        </p:tgtEl>
                                      </p:cBhvr>
                                    </p:animEffect>
                                  </p:childTnLst>
                                </p:cTn>
                              </p:par>
                            </p:childTnLst>
                          </p:cTn>
                        </p:par>
                        <p:par>
                          <p:cTn id="32" fill="hold">
                            <p:stCondLst>
                              <p:cond delay="23000"/>
                            </p:stCondLst>
                            <p:childTnLst>
                              <p:par>
                                <p:cTn id="33" presetID="22" presetClass="entr" presetSubtype="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up)">
                                      <p:cBhvr>
                                        <p:cTn id="35" dur="3000"/>
                                        <p:tgtEl>
                                          <p:spTgt spid="3">
                                            <p:txEl>
                                              <p:pRg st="6" end="6"/>
                                            </p:txEl>
                                          </p:spTgt>
                                        </p:tgtEl>
                                      </p:cBhvr>
                                    </p:animEffect>
                                  </p:childTnLst>
                                </p:cTn>
                              </p:par>
                            </p:childTnLst>
                          </p:cTn>
                        </p:par>
                        <p:par>
                          <p:cTn id="36" fill="hold">
                            <p:stCondLst>
                              <p:cond delay="26000"/>
                            </p:stCondLst>
                            <p:childTnLst>
                              <p:par>
                                <p:cTn id="37" presetID="22" presetClass="entr" presetSubtype="1"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up)">
                                      <p:cBhvr>
                                        <p:cTn id="39" dur="3000"/>
                                        <p:tgtEl>
                                          <p:spTgt spid="3">
                                            <p:txEl>
                                              <p:pRg st="7" end="7"/>
                                            </p:txEl>
                                          </p:spTgt>
                                        </p:tgtEl>
                                      </p:cBhvr>
                                    </p:animEffect>
                                  </p:childTnLst>
                                </p:cTn>
                              </p:par>
                            </p:childTnLst>
                          </p:cTn>
                        </p:par>
                        <p:par>
                          <p:cTn id="40" fill="hold">
                            <p:stCondLst>
                              <p:cond delay="29000"/>
                            </p:stCondLst>
                            <p:childTnLst>
                              <p:par>
                                <p:cTn id="41" presetID="22" presetClass="entr" presetSubtype="1"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up)">
                                      <p:cBhvr>
                                        <p:cTn id="43" dur="3000"/>
                                        <p:tgtEl>
                                          <p:spTgt spid="3">
                                            <p:txEl>
                                              <p:pRg st="8" end="8"/>
                                            </p:txEl>
                                          </p:spTgt>
                                        </p:tgtEl>
                                      </p:cBhvr>
                                    </p:animEffect>
                                  </p:childTnLst>
                                </p:cTn>
                              </p:par>
                            </p:childTnLst>
                          </p:cTn>
                        </p:par>
                        <p:par>
                          <p:cTn id="44" fill="hold">
                            <p:stCondLst>
                              <p:cond delay="32000"/>
                            </p:stCondLst>
                            <p:childTnLst>
                              <p:par>
                                <p:cTn id="45" presetID="22" presetClass="entr" presetSubtype="1"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up)">
                                      <p:cBhvr>
                                        <p:cTn id="47" dur="3000"/>
                                        <p:tgtEl>
                                          <p:spTgt spid="3">
                                            <p:txEl>
                                              <p:pRg st="9" end="9"/>
                                            </p:txEl>
                                          </p:spTgt>
                                        </p:tgtEl>
                                      </p:cBhvr>
                                    </p:animEffect>
                                  </p:childTnLst>
                                </p:cTn>
                              </p:par>
                            </p:childTnLst>
                          </p:cTn>
                        </p:par>
                        <p:par>
                          <p:cTn id="48" fill="hold">
                            <p:stCondLst>
                              <p:cond delay="35000"/>
                            </p:stCondLst>
                            <p:childTnLst>
                              <p:par>
                                <p:cTn id="49" presetID="22" presetClass="entr" presetSubtype="1"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up)">
                                      <p:cBhvr>
                                        <p:cTn id="51" dur="3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00200"/>
            <a:ext cx="8153400" cy="4876800"/>
          </a:xfrm>
        </p:spPr>
        <p:txBody>
          <a:bodyPr>
            <a:normAutofit/>
          </a:bodyPr>
          <a:lstStyle/>
          <a:p>
            <a:r>
              <a:rPr lang="en-US" dirty="0" smtClean="0"/>
              <a:t> </a:t>
            </a:r>
            <a:r>
              <a:rPr lang="en-US" dirty="0" smtClean="0">
                <a:solidFill>
                  <a:srgbClr val="FF0000"/>
                </a:solidFill>
              </a:rPr>
              <a:t>Third stage:   </a:t>
            </a:r>
          </a:p>
          <a:p>
            <a:pPr marL="514350" indent="-514350">
              <a:buNone/>
            </a:pPr>
            <a:r>
              <a:rPr lang="en-US" dirty="0" smtClean="0"/>
              <a:t>	1)	Mechanical obstruction</a:t>
            </a:r>
          </a:p>
          <a:p>
            <a:pPr>
              <a:buNone/>
            </a:pPr>
            <a:r>
              <a:rPr lang="en-US" dirty="0" smtClean="0"/>
              <a:t>                    </a:t>
            </a:r>
            <a:r>
              <a:rPr lang="en-US" dirty="0" err="1" smtClean="0"/>
              <a:t>Tumour</a:t>
            </a:r>
            <a:r>
              <a:rPr lang="en-US" dirty="0" smtClean="0"/>
              <a:t> </a:t>
            </a:r>
          </a:p>
          <a:p>
            <a:pPr>
              <a:buNone/>
            </a:pPr>
            <a:r>
              <a:rPr lang="en-US" dirty="0" smtClean="0"/>
              <a:t>                    Stricture   </a:t>
            </a:r>
          </a:p>
          <a:p>
            <a:pPr>
              <a:buNone/>
            </a:pPr>
            <a:r>
              <a:rPr lang="en-US" dirty="0" smtClean="0"/>
              <a:t>                    </a:t>
            </a:r>
            <a:r>
              <a:rPr lang="en-US" dirty="0" err="1" smtClean="0"/>
              <a:t>Diverticular</a:t>
            </a:r>
            <a:r>
              <a:rPr lang="en-US" dirty="0" smtClean="0"/>
              <a:t> hernia</a:t>
            </a:r>
          </a:p>
          <a:p>
            <a:pPr>
              <a:buNone/>
            </a:pPr>
            <a:r>
              <a:rPr lang="en-US" dirty="0" smtClean="0"/>
              <a:t>     2) Neurological disorders causing decreased  	movements of esophagus		</a:t>
            </a:r>
          </a:p>
          <a:p>
            <a:pPr>
              <a:buNone/>
            </a:pPr>
            <a:r>
              <a:rPr lang="en-US" dirty="0" smtClean="0"/>
              <a:t>             eg:- Parkinsonism    </a:t>
            </a:r>
          </a:p>
          <a:p>
            <a:pPr>
              <a:buNone/>
            </a:pPr>
            <a:r>
              <a:rPr lang="en-US" dirty="0" smtClean="0"/>
              <a:t>	 3) Muscular disorders</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000"/>
                                        <p:tgtEl>
                                          <p:spTgt spid="3">
                                            <p:txEl>
                                              <p:pRg st="6" end="6"/>
                                            </p:txEl>
                                          </p:spTgt>
                                        </p:tgtEl>
                                      </p:cBhvr>
                                    </p:animEffect>
                                  </p:childTnLst>
                                </p:cTn>
                              </p:par>
                            </p:childTnLst>
                          </p:cTn>
                        </p:par>
                        <p:par>
                          <p:cTn id="32" fill="hold">
                            <p:stCondLst>
                              <p:cond delay="140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03-05.jpg"/>
          <p:cNvPicPr>
            <a:picLocks noGrp="1" noChangeAspect="1"/>
          </p:cNvPicPr>
          <p:nvPr>
            <p:ph sz="quarter" idx="1"/>
          </p:nvPr>
        </p:nvPicPr>
        <p:blipFill>
          <a:blip r:embed="rId2"/>
          <a:stretch>
            <a:fillRect/>
          </a:stretch>
        </p:blipFill>
        <p:spPr>
          <a:xfrm>
            <a:off x="3657600" y="1600200"/>
            <a:ext cx="2586688" cy="5029200"/>
          </a:xfrm>
        </p:spPr>
      </p:pic>
      <p:sp>
        <p:nvSpPr>
          <p:cNvPr id="5" name="TextBox 4"/>
          <p:cNvSpPr txBox="1"/>
          <p:nvPr/>
        </p:nvSpPr>
        <p:spPr>
          <a:xfrm>
            <a:off x="1143000" y="2133600"/>
            <a:ext cx="1833900" cy="461665"/>
          </a:xfrm>
          <a:prstGeom prst="rect">
            <a:avLst/>
          </a:prstGeom>
          <a:noFill/>
        </p:spPr>
        <p:txBody>
          <a:bodyPr wrap="none" rtlCol="0">
            <a:spAutoFit/>
          </a:bodyPr>
          <a:lstStyle/>
          <a:p>
            <a:r>
              <a:rPr lang="en-US" sz="2400" dirty="0" smtClean="0"/>
              <a:t>Hiatus Hernia</a:t>
            </a:r>
            <a:endParaRPr lang="en-US" sz="24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0-#ppt_w/2"/>
                                          </p:val>
                                        </p:tav>
                                        <p:tav tm="100000">
                                          <p:val>
                                            <p:strVal val="#ppt_x"/>
                                          </p:val>
                                        </p:tav>
                                      </p:tavLst>
                                    </p:anim>
                                    <p:anim calcmode="lin" valueType="num">
                                      <p:cBhvr additive="base">
                                        <p:cTn id="8" dur="3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Achalasia Cardia</a:t>
            </a:r>
            <a:endParaRPr lang="en-US"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8000"/>
                            </p:stCondLst>
                            <p:childTnLst>
                              <p:par>
                                <p:cTn id="13" presetID="2" presetClass="entr" presetSubtype="4" fill="hold" grpId="0" nodeType="afterEffect">
                                  <p:stCondLst>
                                    <p:cond delay="500"/>
                                  </p:stCondLst>
                                  <p:childTnLst>
                                    <p:set>
                                      <p:cBhvr>
                                        <p:cTn id="14" dur="1" fill="hold">
                                          <p:stCondLst>
                                            <p:cond delay="0"/>
                                          </p:stCondLst>
                                        </p:cTn>
                                        <p:tgtEl>
                                          <p:spTgt spid="4">
                                            <p:graphicEl>
                                              <a:dgm id="{294B5028-876E-42C0-B849-D3215F8FC1A5}"/>
                                            </p:graphicEl>
                                          </p:spTgt>
                                        </p:tgtEl>
                                        <p:attrNameLst>
                                          <p:attrName>style.visibility</p:attrName>
                                        </p:attrNameLst>
                                      </p:cBhvr>
                                      <p:to>
                                        <p:strVal val="visible"/>
                                      </p:to>
                                    </p:set>
                                    <p:anim calcmode="lin" valueType="num">
                                      <p:cBhvr additive="base">
                                        <p:cTn id="15" dur="3000" fill="hold"/>
                                        <p:tgtEl>
                                          <p:spTgt spid="4">
                                            <p:graphicEl>
                                              <a:dgm id="{294B5028-876E-42C0-B849-D3215F8FC1A5}"/>
                                            </p:graphicEl>
                                          </p:spTgt>
                                        </p:tgtEl>
                                        <p:attrNameLst>
                                          <p:attrName>ppt_x</p:attrName>
                                        </p:attrNameLst>
                                      </p:cBhvr>
                                      <p:tavLst>
                                        <p:tav tm="0">
                                          <p:val>
                                            <p:strVal val="#ppt_x"/>
                                          </p:val>
                                        </p:tav>
                                        <p:tav tm="100000">
                                          <p:val>
                                            <p:strVal val="#ppt_x"/>
                                          </p:val>
                                        </p:tav>
                                      </p:tavLst>
                                    </p:anim>
                                    <p:anim calcmode="lin" valueType="num">
                                      <p:cBhvr additive="base">
                                        <p:cTn id="16" dur="3000" fill="hold"/>
                                        <p:tgtEl>
                                          <p:spTgt spid="4">
                                            <p:graphicEl>
                                              <a:dgm id="{294B5028-876E-42C0-B849-D3215F8FC1A5}"/>
                                            </p:graphicEl>
                                          </p:spTgt>
                                        </p:tgtEl>
                                        <p:attrNameLst>
                                          <p:attrName>ppt_y</p:attrName>
                                        </p:attrNameLst>
                                      </p:cBhvr>
                                      <p:tavLst>
                                        <p:tav tm="0">
                                          <p:val>
                                            <p:strVal val="1+#ppt_h/2"/>
                                          </p:val>
                                        </p:tav>
                                        <p:tav tm="100000">
                                          <p:val>
                                            <p:strVal val="#ppt_y"/>
                                          </p:val>
                                        </p:tav>
                                      </p:tavLst>
                                    </p:anim>
                                  </p:childTnLst>
                                </p:cTn>
                              </p:par>
                            </p:childTnLst>
                          </p:cTn>
                        </p:par>
                        <p:par>
                          <p:cTn id="17" fill="hold">
                            <p:stCondLst>
                              <p:cond delay="11500"/>
                            </p:stCondLst>
                            <p:childTnLst>
                              <p:par>
                                <p:cTn id="18" presetID="2" presetClass="entr" presetSubtype="4" fill="hold" grpId="0" nodeType="afterEffect">
                                  <p:stCondLst>
                                    <p:cond delay="0"/>
                                  </p:stCondLst>
                                  <p:childTnLst>
                                    <p:set>
                                      <p:cBhvr>
                                        <p:cTn id="19" dur="1" fill="hold">
                                          <p:stCondLst>
                                            <p:cond delay="0"/>
                                          </p:stCondLst>
                                        </p:cTn>
                                        <p:tgtEl>
                                          <p:spTgt spid="4">
                                            <p:graphicEl>
                                              <a:dgm id="{DB7CEE01-E185-4550-B473-5DBED9265DE1}"/>
                                            </p:graphicEl>
                                          </p:spTgt>
                                        </p:tgtEl>
                                        <p:attrNameLst>
                                          <p:attrName>style.visibility</p:attrName>
                                        </p:attrNameLst>
                                      </p:cBhvr>
                                      <p:to>
                                        <p:strVal val="visible"/>
                                      </p:to>
                                    </p:set>
                                    <p:anim calcmode="lin" valueType="num">
                                      <p:cBhvr additive="base">
                                        <p:cTn id="20" dur="3000" fill="hold"/>
                                        <p:tgtEl>
                                          <p:spTgt spid="4">
                                            <p:graphicEl>
                                              <a:dgm id="{DB7CEE01-E185-4550-B473-5DBED9265DE1}"/>
                                            </p:graphicEl>
                                          </p:spTgt>
                                        </p:tgtEl>
                                        <p:attrNameLst>
                                          <p:attrName>ppt_x</p:attrName>
                                        </p:attrNameLst>
                                      </p:cBhvr>
                                      <p:tavLst>
                                        <p:tav tm="0">
                                          <p:val>
                                            <p:strVal val="#ppt_x"/>
                                          </p:val>
                                        </p:tav>
                                        <p:tav tm="100000">
                                          <p:val>
                                            <p:strVal val="#ppt_x"/>
                                          </p:val>
                                        </p:tav>
                                      </p:tavLst>
                                    </p:anim>
                                    <p:anim calcmode="lin" valueType="num">
                                      <p:cBhvr additive="base">
                                        <p:cTn id="21" dur="3000" fill="hold"/>
                                        <p:tgtEl>
                                          <p:spTgt spid="4">
                                            <p:graphicEl>
                                              <a:dgm id="{DB7CEE01-E185-4550-B473-5DBED9265DE1}"/>
                                            </p:graphicEl>
                                          </p:spTgt>
                                        </p:tgtEl>
                                        <p:attrNameLst>
                                          <p:attrName>ppt_y</p:attrName>
                                        </p:attrNameLst>
                                      </p:cBhvr>
                                      <p:tavLst>
                                        <p:tav tm="0">
                                          <p:val>
                                            <p:strVal val="1+#ppt_h/2"/>
                                          </p:val>
                                        </p:tav>
                                        <p:tav tm="100000">
                                          <p:val>
                                            <p:strVal val="#ppt_y"/>
                                          </p:val>
                                        </p:tav>
                                      </p:tavLst>
                                    </p:anim>
                                  </p:childTnLst>
                                </p:cTn>
                              </p:par>
                            </p:childTnLst>
                          </p:cTn>
                        </p:par>
                        <p:par>
                          <p:cTn id="22" fill="hold">
                            <p:stCondLst>
                              <p:cond delay="14500"/>
                            </p:stCondLst>
                            <p:childTnLst>
                              <p:par>
                                <p:cTn id="23" presetID="2" presetClass="entr" presetSubtype="4" fill="hold" grpId="0" nodeType="afterEffect">
                                  <p:stCondLst>
                                    <p:cond delay="500"/>
                                  </p:stCondLst>
                                  <p:childTnLst>
                                    <p:set>
                                      <p:cBhvr>
                                        <p:cTn id="24" dur="1" fill="hold">
                                          <p:stCondLst>
                                            <p:cond delay="0"/>
                                          </p:stCondLst>
                                        </p:cTn>
                                        <p:tgtEl>
                                          <p:spTgt spid="4">
                                            <p:graphicEl>
                                              <a:dgm id="{F5EB2F59-6E6A-4806-8B05-2226A3D07E7F}"/>
                                            </p:graphicEl>
                                          </p:spTgt>
                                        </p:tgtEl>
                                        <p:attrNameLst>
                                          <p:attrName>style.visibility</p:attrName>
                                        </p:attrNameLst>
                                      </p:cBhvr>
                                      <p:to>
                                        <p:strVal val="visible"/>
                                      </p:to>
                                    </p:set>
                                    <p:anim calcmode="lin" valueType="num">
                                      <p:cBhvr additive="base">
                                        <p:cTn id="25" dur="3000" fill="hold"/>
                                        <p:tgtEl>
                                          <p:spTgt spid="4">
                                            <p:graphicEl>
                                              <a:dgm id="{F5EB2F59-6E6A-4806-8B05-2226A3D07E7F}"/>
                                            </p:graphicEl>
                                          </p:spTgt>
                                        </p:tgtEl>
                                        <p:attrNameLst>
                                          <p:attrName>ppt_x</p:attrName>
                                        </p:attrNameLst>
                                      </p:cBhvr>
                                      <p:tavLst>
                                        <p:tav tm="0">
                                          <p:val>
                                            <p:strVal val="#ppt_x"/>
                                          </p:val>
                                        </p:tav>
                                        <p:tav tm="100000">
                                          <p:val>
                                            <p:strVal val="#ppt_x"/>
                                          </p:val>
                                        </p:tav>
                                      </p:tavLst>
                                    </p:anim>
                                    <p:anim calcmode="lin" valueType="num">
                                      <p:cBhvr additive="base">
                                        <p:cTn id="26" dur="3000" fill="hold"/>
                                        <p:tgtEl>
                                          <p:spTgt spid="4">
                                            <p:graphicEl>
                                              <a:dgm id="{F5EB2F59-6E6A-4806-8B05-2226A3D07E7F}"/>
                                            </p:graphicEl>
                                          </p:spTgt>
                                        </p:tgtEl>
                                        <p:attrNameLst>
                                          <p:attrName>ppt_y</p:attrName>
                                        </p:attrNameLst>
                                      </p:cBhvr>
                                      <p:tavLst>
                                        <p:tav tm="0">
                                          <p:val>
                                            <p:strVal val="1+#ppt_h/2"/>
                                          </p:val>
                                        </p:tav>
                                        <p:tav tm="100000">
                                          <p:val>
                                            <p:strVal val="#ppt_y"/>
                                          </p:val>
                                        </p:tav>
                                      </p:tavLst>
                                    </p:anim>
                                  </p:childTnLst>
                                </p:cTn>
                              </p:par>
                            </p:childTnLst>
                          </p:cTn>
                        </p:par>
                        <p:par>
                          <p:cTn id="27" fill="hold">
                            <p:stCondLst>
                              <p:cond delay="18000"/>
                            </p:stCondLst>
                            <p:childTnLst>
                              <p:par>
                                <p:cTn id="28" presetID="2" presetClass="entr" presetSubtype="4" fill="hold" grpId="0" nodeType="afterEffect">
                                  <p:stCondLst>
                                    <p:cond delay="0"/>
                                  </p:stCondLst>
                                  <p:childTnLst>
                                    <p:set>
                                      <p:cBhvr>
                                        <p:cTn id="29" dur="1" fill="hold">
                                          <p:stCondLst>
                                            <p:cond delay="0"/>
                                          </p:stCondLst>
                                        </p:cTn>
                                        <p:tgtEl>
                                          <p:spTgt spid="4">
                                            <p:graphicEl>
                                              <a:dgm id="{30C4EC17-F6A8-4D41-8824-FF1E50122454}"/>
                                            </p:graphicEl>
                                          </p:spTgt>
                                        </p:tgtEl>
                                        <p:attrNameLst>
                                          <p:attrName>style.visibility</p:attrName>
                                        </p:attrNameLst>
                                      </p:cBhvr>
                                      <p:to>
                                        <p:strVal val="visible"/>
                                      </p:to>
                                    </p:set>
                                    <p:anim calcmode="lin" valueType="num">
                                      <p:cBhvr additive="base">
                                        <p:cTn id="30" dur="3000" fill="hold"/>
                                        <p:tgtEl>
                                          <p:spTgt spid="4">
                                            <p:graphicEl>
                                              <a:dgm id="{30C4EC17-F6A8-4D41-8824-FF1E50122454}"/>
                                            </p:graphicEl>
                                          </p:spTgt>
                                        </p:tgtEl>
                                        <p:attrNameLst>
                                          <p:attrName>ppt_x</p:attrName>
                                        </p:attrNameLst>
                                      </p:cBhvr>
                                      <p:tavLst>
                                        <p:tav tm="0">
                                          <p:val>
                                            <p:strVal val="#ppt_x"/>
                                          </p:val>
                                        </p:tav>
                                        <p:tav tm="100000">
                                          <p:val>
                                            <p:strVal val="#ppt_x"/>
                                          </p:val>
                                        </p:tav>
                                      </p:tavLst>
                                    </p:anim>
                                    <p:anim calcmode="lin" valueType="num">
                                      <p:cBhvr additive="base">
                                        <p:cTn id="31" dur="3000" fill="hold"/>
                                        <p:tgtEl>
                                          <p:spTgt spid="4">
                                            <p:graphicEl>
                                              <a:dgm id="{30C4EC17-F6A8-4D41-8824-FF1E5012245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Causes</a:t>
            </a:r>
            <a:endParaRPr lang="en-US"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graphicFrame>
        <p:nvGraphicFramePr>
          <p:cNvPr id="4" name="Content Placeholder 3"/>
          <p:cNvGraphicFramePr>
            <a:graphicFrameLocks noGrp="1"/>
          </p:cNvGraphicFramePr>
          <p:nvPr>
            <p:ph sz="quarter" idx="1"/>
          </p:nvPr>
        </p:nvGraphicFramePr>
        <p:xfrm>
          <a:off x="457200" y="1600200"/>
          <a:ext cx="8458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2000"/>
                                  </p:stCondLst>
                                  <p:childTnLst>
                                    <p:set>
                                      <p:cBhvr>
                                        <p:cTn id="10" dur="1" fill="hold">
                                          <p:stCondLst>
                                            <p:cond delay="0"/>
                                          </p:stCondLst>
                                        </p:cTn>
                                        <p:tgtEl>
                                          <p:spTgt spid="4">
                                            <p:graphicEl>
                                              <a:dgm id="{D9C107B8-D387-44E8-8D8B-AAF6C2686E0C}"/>
                                            </p:graphicEl>
                                          </p:spTgt>
                                        </p:tgtEl>
                                        <p:attrNameLst>
                                          <p:attrName>style.visibility</p:attrName>
                                        </p:attrNameLst>
                                      </p:cBhvr>
                                      <p:to>
                                        <p:strVal val="visible"/>
                                      </p:to>
                                    </p:set>
                                    <p:anim calcmode="lin" valueType="num">
                                      <p:cBhvr additive="base">
                                        <p:cTn id="11" dur="5000" fill="hold"/>
                                        <p:tgtEl>
                                          <p:spTgt spid="4">
                                            <p:graphicEl>
                                              <a:dgm id="{D9C107B8-D387-44E8-8D8B-AAF6C2686E0C}"/>
                                            </p:graphic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graphicEl>
                                              <a:dgm id="{D9C107B8-D387-44E8-8D8B-AAF6C2686E0C}"/>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9000"/>
                            </p:stCondLst>
                            <p:childTnLst>
                              <p:par>
                                <p:cTn id="14" presetID="2" presetClass="entr" presetSubtype="1" fill="hold" grpId="0" nodeType="afterEffect">
                                  <p:stCondLst>
                                    <p:cond delay="2000"/>
                                  </p:stCondLst>
                                  <p:childTnLst>
                                    <p:set>
                                      <p:cBhvr>
                                        <p:cTn id="15" dur="1" fill="hold">
                                          <p:stCondLst>
                                            <p:cond delay="0"/>
                                          </p:stCondLst>
                                        </p:cTn>
                                        <p:tgtEl>
                                          <p:spTgt spid="4">
                                            <p:graphicEl>
                                              <a:dgm id="{3CE37A1A-2E16-4543-A1D6-B88EA221D35E}"/>
                                            </p:graphicEl>
                                          </p:spTgt>
                                        </p:tgtEl>
                                        <p:attrNameLst>
                                          <p:attrName>style.visibility</p:attrName>
                                        </p:attrNameLst>
                                      </p:cBhvr>
                                      <p:to>
                                        <p:strVal val="visible"/>
                                      </p:to>
                                    </p:set>
                                    <p:anim calcmode="lin" valueType="num">
                                      <p:cBhvr additive="base">
                                        <p:cTn id="16" dur="5000" fill="hold"/>
                                        <p:tgtEl>
                                          <p:spTgt spid="4">
                                            <p:graphicEl>
                                              <a:dgm id="{3CE37A1A-2E16-4543-A1D6-B88EA221D35E}"/>
                                            </p:graphicEl>
                                          </p:spTgt>
                                        </p:tgtEl>
                                        <p:attrNameLst>
                                          <p:attrName>ppt_x</p:attrName>
                                        </p:attrNameLst>
                                      </p:cBhvr>
                                      <p:tavLst>
                                        <p:tav tm="0">
                                          <p:val>
                                            <p:strVal val="#ppt_x"/>
                                          </p:val>
                                        </p:tav>
                                        <p:tav tm="100000">
                                          <p:val>
                                            <p:strVal val="#ppt_x"/>
                                          </p:val>
                                        </p:tav>
                                      </p:tavLst>
                                    </p:anim>
                                    <p:anim calcmode="lin" valueType="num">
                                      <p:cBhvr additive="base">
                                        <p:cTn id="17" dur="5000" fill="hold"/>
                                        <p:tgtEl>
                                          <p:spTgt spid="4">
                                            <p:graphicEl>
                                              <a:dgm id="{3CE37A1A-2E16-4543-A1D6-B88EA221D35E}"/>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 Cardia.jpg"/>
          <p:cNvPicPr>
            <a:picLocks noGrp="1" noChangeAspect="1"/>
          </p:cNvPicPr>
          <p:nvPr>
            <p:ph sz="quarter" idx="1"/>
          </p:nvPr>
        </p:nvPicPr>
        <p:blipFill>
          <a:blip r:embed="rId2"/>
          <a:stretch>
            <a:fillRect/>
          </a:stretch>
        </p:blipFill>
        <p:spPr>
          <a:xfrm>
            <a:off x="904705" y="1615598"/>
            <a:ext cx="7553495" cy="5048253"/>
          </a:xfr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Achalasia Cardia</a:t>
            </a:r>
            <a:endParaRPr lang="en-US" dirty="0"/>
          </a:p>
        </p:txBody>
      </p:sp>
      <p:graphicFrame>
        <p:nvGraphicFramePr>
          <p:cNvPr id="5" name="Content Placeholder 4"/>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500"/>
                                  </p:stCondLst>
                                  <p:childTnLst>
                                    <p:set>
                                      <p:cBhvr>
                                        <p:cTn id="10" dur="1" fill="hold">
                                          <p:stCondLst>
                                            <p:cond delay="0"/>
                                          </p:stCondLst>
                                        </p:cTn>
                                        <p:tgtEl>
                                          <p:spTgt spid="5">
                                            <p:graphicEl>
                                              <a:dgm id="{ECB10231-00F2-4231-B7A0-DAC6FBE0260F}"/>
                                            </p:graphicEl>
                                          </p:spTgt>
                                        </p:tgtEl>
                                        <p:attrNameLst>
                                          <p:attrName>style.visibility</p:attrName>
                                        </p:attrNameLst>
                                      </p:cBhvr>
                                      <p:to>
                                        <p:strVal val="visible"/>
                                      </p:to>
                                    </p:set>
                                    <p:animEffect transition="in" filter="fade">
                                      <p:cBhvr>
                                        <p:cTn id="11" dur="2000"/>
                                        <p:tgtEl>
                                          <p:spTgt spid="5">
                                            <p:graphicEl>
                                              <a:dgm id="{ECB10231-00F2-4231-B7A0-DAC6FBE0260F}"/>
                                            </p:graphicEl>
                                          </p:spTgt>
                                        </p:tgtEl>
                                      </p:cBhvr>
                                    </p:animEffect>
                                  </p:childTnLst>
                                </p:cTn>
                              </p:par>
                            </p:childTnLst>
                          </p:cTn>
                        </p:par>
                        <p:par>
                          <p:cTn id="12" fill="hold">
                            <p:stCondLst>
                              <p:cond delay="5500"/>
                            </p:stCondLst>
                            <p:childTnLst>
                              <p:par>
                                <p:cTn id="13" presetID="10" presetClass="entr" presetSubtype="0" fill="hold" grpId="0" nodeType="afterEffect">
                                  <p:stCondLst>
                                    <p:cond delay="500"/>
                                  </p:stCondLst>
                                  <p:childTnLst>
                                    <p:set>
                                      <p:cBhvr>
                                        <p:cTn id="14" dur="1" fill="hold">
                                          <p:stCondLst>
                                            <p:cond delay="0"/>
                                          </p:stCondLst>
                                        </p:cTn>
                                        <p:tgtEl>
                                          <p:spTgt spid="5">
                                            <p:graphicEl>
                                              <a:dgm id="{1DF313DA-72AF-4812-9B0F-EF6F29FFF503}"/>
                                            </p:graphicEl>
                                          </p:spTgt>
                                        </p:tgtEl>
                                        <p:attrNameLst>
                                          <p:attrName>style.visibility</p:attrName>
                                        </p:attrNameLst>
                                      </p:cBhvr>
                                      <p:to>
                                        <p:strVal val="visible"/>
                                      </p:to>
                                    </p:set>
                                    <p:animEffect transition="in" filter="fade">
                                      <p:cBhvr>
                                        <p:cTn id="15" dur="2000"/>
                                        <p:tgtEl>
                                          <p:spTgt spid="5">
                                            <p:graphicEl>
                                              <a:dgm id="{1DF313DA-72AF-4812-9B0F-EF6F29FFF503}"/>
                                            </p:graphicEl>
                                          </p:spTgt>
                                        </p:tgtEl>
                                      </p:cBhvr>
                                    </p:animEffect>
                                  </p:childTnLst>
                                </p:cTn>
                              </p:par>
                            </p:childTnLst>
                          </p:cTn>
                        </p:par>
                        <p:par>
                          <p:cTn id="16" fill="hold">
                            <p:stCondLst>
                              <p:cond delay="8000"/>
                            </p:stCondLst>
                            <p:childTnLst>
                              <p:par>
                                <p:cTn id="17" presetID="10" presetClass="entr" presetSubtype="0" fill="hold" grpId="0" nodeType="afterEffect">
                                  <p:stCondLst>
                                    <p:cond delay="500"/>
                                  </p:stCondLst>
                                  <p:childTnLst>
                                    <p:set>
                                      <p:cBhvr>
                                        <p:cTn id="18" dur="1" fill="hold">
                                          <p:stCondLst>
                                            <p:cond delay="0"/>
                                          </p:stCondLst>
                                        </p:cTn>
                                        <p:tgtEl>
                                          <p:spTgt spid="5">
                                            <p:graphicEl>
                                              <a:dgm id="{ED8DEC87-CDDE-4CD6-921A-D1E414500E8C}"/>
                                            </p:graphicEl>
                                          </p:spTgt>
                                        </p:tgtEl>
                                        <p:attrNameLst>
                                          <p:attrName>style.visibility</p:attrName>
                                        </p:attrNameLst>
                                      </p:cBhvr>
                                      <p:to>
                                        <p:strVal val="visible"/>
                                      </p:to>
                                    </p:set>
                                    <p:animEffect transition="in" filter="fade">
                                      <p:cBhvr>
                                        <p:cTn id="19" dur="2000"/>
                                        <p:tgtEl>
                                          <p:spTgt spid="5">
                                            <p:graphicEl>
                                              <a:dgm id="{ED8DEC87-CDDE-4CD6-921A-D1E414500E8C}"/>
                                            </p:graphicEl>
                                          </p:spTgt>
                                        </p:tgtEl>
                                      </p:cBhvr>
                                    </p:animEffect>
                                  </p:childTnLst>
                                </p:cTn>
                              </p:par>
                            </p:childTnLst>
                          </p:cTn>
                        </p:par>
                        <p:par>
                          <p:cTn id="20" fill="hold">
                            <p:stCondLst>
                              <p:cond delay="10500"/>
                            </p:stCondLst>
                            <p:childTnLst>
                              <p:par>
                                <p:cTn id="21" presetID="10" presetClass="entr" presetSubtype="0" fill="hold" grpId="0" nodeType="afterEffect">
                                  <p:stCondLst>
                                    <p:cond delay="500"/>
                                  </p:stCondLst>
                                  <p:childTnLst>
                                    <p:set>
                                      <p:cBhvr>
                                        <p:cTn id="22" dur="1" fill="hold">
                                          <p:stCondLst>
                                            <p:cond delay="0"/>
                                          </p:stCondLst>
                                        </p:cTn>
                                        <p:tgtEl>
                                          <p:spTgt spid="5">
                                            <p:graphicEl>
                                              <a:dgm id="{9CBA8436-95B2-404B-A216-55E5525F0184}"/>
                                            </p:graphicEl>
                                          </p:spTgt>
                                        </p:tgtEl>
                                        <p:attrNameLst>
                                          <p:attrName>style.visibility</p:attrName>
                                        </p:attrNameLst>
                                      </p:cBhvr>
                                      <p:to>
                                        <p:strVal val="visible"/>
                                      </p:to>
                                    </p:set>
                                    <p:animEffect transition="in" filter="fade">
                                      <p:cBhvr>
                                        <p:cTn id="23" dur="2000"/>
                                        <p:tgtEl>
                                          <p:spTgt spid="5">
                                            <p:graphicEl>
                                              <a:dgm id="{9CBA8436-95B2-404B-A216-55E5525F0184}"/>
                                            </p:graphicEl>
                                          </p:spTgt>
                                        </p:tgtEl>
                                      </p:cBhvr>
                                    </p:animEffect>
                                  </p:childTnLst>
                                </p:cTn>
                              </p:par>
                            </p:childTnLst>
                          </p:cTn>
                        </p:par>
                        <p:par>
                          <p:cTn id="24" fill="hold">
                            <p:stCondLst>
                              <p:cond delay="13000"/>
                            </p:stCondLst>
                            <p:childTnLst>
                              <p:par>
                                <p:cTn id="25" presetID="10" presetClass="entr" presetSubtype="0" fill="hold" grpId="0" nodeType="afterEffect">
                                  <p:stCondLst>
                                    <p:cond delay="500"/>
                                  </p:stCondLst>
                                  <p:childTnLst>
                                    <p:set>
                                      <p:cBhvr>
                                        <p:cTn id="26" dur="1" fill="hold">
                                          <p:stCondLst>
                                            <p:cond delay="0"/>
                                          </p:stCondLst>
                                        </p:cTn>
                                        <p:tgtEl>
                                          <p:spTgt spid="5">
                                            <p:graphicEl>
                                              <a:dgm id="{D8CDF3BB-237E-4CD4-AD14-2A6F04749F88}"/>
                                            </p:graphicEl>
                                          </p:spTgt>
                                        </p:tgtEl>
                                        <p:attrNameLst>
                                          <p:attrName>style.visibility</p:attrName>
                                        </p:attrNameLst>
                                      </p:cBhvr>
                                      <p:to>
                                        <p:strVal val="visible"/>
                                      </p:to>
                                    </p:set>
                                    <p:animEffect transition="in" filter="fade">
                                      <p:cBhvr>
                                        <p:cTn id="27" dur="2000"/>
                                        <p:tgtEl>
                                          <p:spTgt spid="5">
                                            <p:graphicEl>
                                              <a:dgm id="{D8CDF3BB-237E-4CD4-AD14-2A6F04749F88}"/>
                                            </p:graphicEl>
                                          </p:spTgt>
                                        </p:tgtEl>
                                      </p:cBhvr>
                                    </p:animEffect>
                                  </p:childTnLst>
                                </p:cTn>
                              </p:par>
                            </p:childTnLst>
                          </p:cTn>
                        </p:par>
                        <p:par>
                          <p:cTn id="28" fill="hold">
                            <p:stCondLst>
                              <p:cond delay="15500"/>
                            </p:stCondLst>
                            <p:childTnLst>
                              <p:par>
                                <p:cTn id="29" presetID="10" presetClass="entr" presetSubtype="0" fill="hold" grpId="0" nodeType="afterEffect">
                                  <p:stCondLst>
                                    <p:cond delay="500"/>
                                  </p:stCondLst>
                                  <p:childTnLst>
                                    <p:set>
                                      <p:cBhvr>
                                        <p:cTn id="30" dur="1" fill="hold">
                                          <p:stCondLst>
                                            <p:cond delay="0"/>
                                          </p:stCondLst>
                                        </p:cTn>
                                        <p:tgtEl>
                                          <p:spTgt spid="5">
                                            <p:graphicEl>
                                              <a:dgm id="{F17FC411-547F-4F55-B4F9-D65C100AE136}"/>
                                            </p:graphicEl>
                                          </p:spTgt>
                                        </p:tgtEl>
                                        <p:attrNameLst>
                                          <p:attrName>style.visibility</p:attrName>
                                        </p:attrNameLst>
                                      </p:cBhvr>
                                      <p:to>
                                        <p:strVal val="visible"/>
                                      </p:to>
                                    </p:set>
                                    <p:animEffect transition="in" filter="fade">
                                      <p:cBhvr>
                                        <p:cTn id="31" dur="2000"/>
                                        <p:tgtEl>
                                          <p:spTgt spid="5">
                                            <p:graphicEl>
                                              <a:dgm id="{F17FC411-547F-4F55-B4F9-D65C100AE1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chalasia1.jpg"/>
          <p:cNvPicPr>
            <a:picLocks noGrp="1" noChangeAspect="1"/>
          </p:cNvPicPr>
          <p:nvPr>
            <p:ph sz="quarter" idx="1"/>
          </p:nvPr>
        </p:nvPicPr>
        <p:blipFill>
          <a:blip r:embed="rId2"/>
          <a:stretch>
            <a:fillRect/>
          </a:stretch>
        </p:blipFill>
        <p:spPr>
          <a:xfrm>
            <a:off x="609600" y="1687068"/>
            <a:ext cx="3505200" cy="5012436"/>
          </a:xfrm>
        </p:spPr>
      </p:pic>
      <p:pic>
        <p:nvPicPr>
          <p:cNvPr id="5" name="Picture 4" descr="XI_1.jpg"/>
          <p:cNvPicPr>
            <a:picLocks noChangeAspect="1"/>
          </p:cNvPicPr>
          <p:nvPr/>
        </p:nvPicPr>
        <p:blipFill>
          <a:blip r:embed="rId3"/>
          <a:stretch>
            <a:fillRect/>
          </a:stretch>
        </p:blipFill>
        <p:spPr>
          <a:xfrm>
            <a:off x="4876800" y="1676400"/>
            <a:ext cx="3819666" cy="5034252"/>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49" presetClass="entr" presetSubtype="0"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fltVal val="0"/>
                                          </p:val>
                                        </p:tav>
                                        <p:tav tm="100000">
                                          <p:val>
                                            <p:strVal val="#ppt_w"/>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 calcmode="lin" valueType="num">
                                      <p:cBhvr>
                                        <p:cTn id="14" dur="3000" fill="hold"/>
                                        <p:tgtEl>
                                          <p:spTgt spid="5"/>
                                        </p:tgtEl>
                                        <p:attrNameLst>
                                          <p:attrName>style.rotation</p:attrName>
                                        </p:attrNameLst>
                                      </p:cBhvr>
                                      <p:tavLst>
                                        <p:tav tm="0">
                                          <p:val>
                                            <p:fltVal val="360"/>
                                          </p:val>
                                        </p:tav>
                                        <p:tav tm="100000">
                                          <p:val>
                                            <p:fltVal val="0"/>
                                          </p:val>
                                        </p:tav>
                                      </p:tavLst>
                                    </p:anim>
                                    <p:animEffect transition="in" filter="fade">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quarter" idx="1"/>
          </p:nvPr>
        </p:nvGraphicFramePr>
        <p:xfrm>
          <a:off x="2286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DE19A4D4-FD97-4A69-BBD5-0B6D55A55786}"/>
                                            </p:graphicEl>
                                          </p:spTgt>
                                        </p:tgtEl>
                                        <p:attrNameLst>
                                          <p:attrName>style.visibility</p:attrName>
                                        </p:attrNameLst>
                                      </p:cBhvr>
                                      <p:to>
                                        <p:strVal val="visible"/>
                                      </p:to>
                                    </p:set>
                                    <p:anim calcmode="lin" valueType="num">
                                      <p:cBhvr additive="base">
                                        <p:cTn id="7" dur="3000" fill="hold"/>
                                        <p:tgtEl>
                                          <p:spTgt spid="5">
                                            <p:graphicEl>
                                              <a:dgm id="{DE19A4D4-FD97-4A69-BBD5-0B6D55A55786}"/>
                                            </p:graphic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graphicEl>
                                              <a:dgm id="{DE19A4D4-FD97-4A69-BBD5-0B6D55A55786}"/>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500"/>
                                  </p:stCondLst>
                                  <p:childTnLst>
                                    <p:set>
                                      <p:cBhvr>
                                        <p:cTn id="11" dur="1" fill="hold">
                                          <p:stCondLst>
                                            <p:cond delay="0"/>
                                          </p:stCondLst>
                                        </p:cTn>
                                        <p:tgtEl>
                                          <p:spTgt spid="5">
                                            <p:graphicEl>
                                              <a:dgm id="{17217C1D-E515-4204-B05E-20BE2B3F7F09}"/>
                                            </p:graphicEl>
                                          </p:spTgt>
                                        </p:tgtEl>
                                        <p:attrNameLst>
                                          <p:attrName>style.visibility</p:attrName>
                                        </p:attrNameLst>
                                      </p:cBhvr>
                                      <p:to>
                                        <p:strVal val="visible"/>
                                      </p:to>
                                    </p:set>
                                    <p:anim calcmode="lin" valueType="num">
                                      <p:cBhvr additive="base">
                                        <p:cTn id="12" dur="3000" fill="hold"/>
                                        <p:tgtEl>
                                          <p:spTgt spid="5">
                                            <p:graphicEl>
                                              <a:dgm id="{17217C1D-E515-4204-B05E-20BE2B3F7F09}"/>
                                            </p:graphicEl>
                                          </p:spTgt>
                                        </p:tgtEl>
                                        <p:attrNameLst>
                                          <p:attrName>ppt_x</p:attrName>
                                        </p:attrNameLst>
                                      </p:cBhvr>
                                      <p:tavLst>
                                        <p:tav tm="0">
                                          <p:val>
                                            <p:strVal val="#ppt_x"/>
                                          </p:val>
                                        </p:tav>
                                        <p:tav tm="100000">
                                          <p:val>
                                            <p:strVal val="#ppt_x"/>
                                          </p:val>
                                        </p:tav>
                                      </p:tavLst>
                                    </p:anim>
                                    <p:anim calcmode="lin" valueType="num">
                                      <p:cBhvr additive="base">
                                        <p:cTn id="13" dur="3000" fill="hold"/>
                                        <p:tgtEl>
                                          <p:spTgt spid="5">
                                            <p:graphicEl>
                                              <a:dgm id="{17217C1D-E515-4204-B05E-20BE2B3F7F09}"/>
                                            </p:graphic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500"/>
                                  </p:stCondLst>
                                  <p:childTnLst>
                                    <p:set>
                                      <p:cBhvr>
                                        <p:cTn id="15" dur="1" fill="hold">
                                          <p:stCondLst>
                                            <p:cond delay="0"/>
                                          </p:stCondLst>
                                        </p:cTn>
                                        <p:tgtEl>
                                          <p:spTgt spid="5">
                                            <p:graphicEl>
                                              <a:dgm id="{2751CF48-F312-4417-BDB1-D459F3817029}"/>
                                            </p:graphicEl>
                                          </p:spTgt>
                                        </p:tgtEl>
                                        <p:attrNameLst>
                                          <p:attrName>style.visibility</p:attrName>
                                        </p:attrNameLst>
                                      </p:cBhvr>
                                      <p:to>
                                        <p:strVal val="visible"/>
                                      </p:to>
                                    </p:set>
                                    <p:anim calcmode="lin" valueType="num">
                                      <p:cBhvr additive="base">
                                        <p:cTn id="16" dur="3000" fill="hold"/>
                                        <p:tgtEl>
                                          <p:spTgt spid="5">
                                            <p:graphicEl>
                                              <a:dgm id="{2751CF48-F312-4417-BDB1-D459F3817029}"/>
                                            </p:graphicEl>
                                          </p:spTgt>
                                        </p:tgtEl>
                                        <p:attrNameLst>
                                          <p:attrName>ppt_x</p:attrName>
                                        </p:attrNameLst>
                                      </p:cBhvr>
                                      <p:tavLst>
                                        <p:tav tm="0">
                                          <p:val>
                                            <p:strVal val="#ppt_x"/>
                                          </p:val>
                                        </p:tav>
                                        <p:tav tm="100000">
                                          <p:val>
                                            <p:strVal val="#ppt_x"/>
                                          </p:val>
                                        </p:tav>
                                      </p:tavLst>
                                    </p:anim>
                                    <p:anim calcmode="lin" valueType="num">
                                      <p:cBhvr additive="base">
                                        <p:cTn id="17" dur="3000" fill="hold"/>
                                        <p:tgtEl>
                                          <p:spTgt spid="5">
                                            <p:graphicEl>
                                              <a:dgm id="{2751CF48-F312-4417-BDB1-D459F3817029}"/>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6500"/>
                            </p:stCondLst>
                            <p:childTnLst>
                              <p:par>
                                <p:cTn id="19" presetID="2" presetClass="entr" presetSubtype="4" fill="hold" grpId="0" nodeType="afterEffect">
                                  <p:stCondLst>
                                    <p:cond delay="0"/>
                                  </p:stCondLst>
                                  <p:childTnLst>
                                    <p:set>
                                      <p:cBhvr>
                                        <p:cTn id="20" dur="1" fill="hold">
                                          <p:stCondLst>
                                            <p:cond delay="0"/>
                                          </p:stCondLst>
                                        </p:cTn>
                                        <p:tgtEl>
                                          <p:spTgt spid="5">
                                            <p:graphicEl>
                                              <a:dgm id="{8A9CDC2B-4FF6-4855-9C1B-C8CC375C9906}"/>
                                            </p:graphicEl>
                                          </p:spTgt>
                                        </p:tgtEl>
                                        <p:attrNameLst>
                                          <p:attrName>style.visibility</p:attrName>
                                        </p:attrNameLst>
                                      </p:cBhvr>
                                      <p:to>
                                        <p:strVal val="visible"/>
                                      </p:to>
                                    </p:set>
                                    <p:anim calcmode="lin" valueType="num">
                                      <p:cBhvr additive="base">
                                        <p:cTn id="21" dur="3000" fill="hold"/>
                                        <p:tgtEl>
                                          <p:spTgt spid="5">
                                            <p:graphicEl>
                                              <a:dgm id="{8A9CDC2B-4FF6-4855-9C1B-C8CC375C9906}"/>
                                            </p:graphicEl>
                                          </p:spTgt>
                                        </p:tgtEl>
                                        <p:attrNameLst>
                                          <p:attrName>ppt_x</p:attrName>
                                        </p:attrNameLst>
                                      </p:cBhvr>
                                      <p:tavLst>
                                        <p:tav tm="0">
                                          <p:val>
                                            <p:strVal val="#ppt_x"/>
                                          </p:val>
                                        </p:tav>
                                        <p:tav tm="100000">
                                          <p:val>
                                            <p:strVal val="#ppt_x"/>
                                          </p:val>
                                        </p:tav>
                                      </p:tavLst>
                                    </p:anim>
                                    <p:anim calcmode="lin" valueType="num">
                                      <p:cBhvr additive="base">
                                        <p:cTn id="22" dur="3000" fill="hold"/>
                                        <p:tgtEl>
                                          <p:spTgt spid="5">
                                            <p:graphicEl>
                                              <a:dgm id="{8A9CDC2B-4FF6-4855-9C1B-C8CC375C9906}"/>
                                            </p:graphic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
                                            <p:graphicEl>
                                              <a:dgm id="{9ACC99FB-CD82-4A0E-B9C4-FBD7CB15FE9B}"/>
                                            </p:graphicEl>
                                          </p:spTgt>
                                        </p:tgtEl>
                                        <p:attrNameLst>
                                          <p:attrName>style.visibility</p:attrName>
                                        </p:attrNameLst>
                                      </p:cBhvr>
                                      <p:to>
                                        <p:strVal val="visible"/>
                                      </p:to>
                                    </p:set>
                                    <p:anim calcmode="lin" valueType="num">
                                      <p:cBhvr additive="base">
                                        <p:cTn id="25" dur="3000" fill="hold"/>
                                        <p:tgtEl>
                                          <p:spTgt spid="5">
                                            <p:graphicEl>
                                              <a:dgm id="{9ACC99FB-CD82-4A0E-B9C4-FBD7CB15FE9B}"/>
                                            </p:graphicEl>
                                          </p:spTgt>
                                        </p:tgtEl>
                                        <p:attrNameLst>
                                          <p:attrName>ppt_x</p:attrName>
                                        </p:attrNameLst>
                                      </p:cBhvr>
                                      <p:tavLst>
                                        <p:tav tm="0">
                                          <p:val>
                                            <p:strVal val="#ppt_x"/>
                                          </p:val>
                                        </p:tav>
                                        <p:tav tm="100000">
                                          <p:val>
                                            <p:strVal val="#ppt_x"/>
                                          </p:val>
                                        </p:tav>
                                      </p:tavLst>
                                    </p:anim>
                                    <p:anim calcmode="lin" valueType="num">
                                      <p:cBhvr additive="base">
                                        <p:cTn id="26" dur="3000" fill="hold"/>
                                        <p:tgtEl>
                                          <p:spTgt spid="5">
                                            <p:graphicEl>
                                              <a:dgm id="{9ACC99FB-CD82-4A0E-B9C4-FBD7CB15FE9B}"/>
                                            </p:graphicEl>
                                          </p:spTgt>
                                        </p:tgtEl>
                                        <p:attrNameLst>
                                          <p:attrName>ppt_y</p:attrName>
                                        </p:attrNameLst>
                                      </p:cBhvr>
                                      <p:tavLst>
                                        <p:tav tm="0">
                                          <p:val>
                                            <p:strVal val="1+#ppt_h/2"/>
                                          </p:val>
                                        </p:tav>
                                        <p:tav tm="100000">
                                          <p:val>
                                            <p:strVal val="#ppt_y"/>
                                          </p:val>
                                        </p:tav>
                                      </p:tavLst>
                                    </p:anim>
                                  </p:childTnLst>
                                </p:cTn>
                              </p:par>
                            </p:childTnLst>
                          </p:cTn>
                        </p:par>
                        <p:par>
                          <p:cTn id="27" fill="hold">
                            <p:stCondLst>
                              <p:cond delay="9500"/>
                            </p:stCondLst>
                            <p:childTnLst>
                              <p:par>
                                <p:cTn id="28" presetID="2" presetClass="entr" presetSubtype="4" fill="hold" grpId="0" nodeType="afterEffect">
                                  <p:stCondLst>
                                    <p:cond delay="0"/>
                                  </p:stCondLst>
                                  <p:childTnLst>
                                    <p:set>
                                      <p:cBhvr>
                                        <p:cTn id="29" dur="1" fill="hold">
                                          <p:stCondLst>
                                            <p:cond delay="0"/>
                                          </p:stCondLst>
                                        </p:cTn>
                                        <p:tgtEl>
                                          <p:spTgt spid="5">
                                            <p:graphicEl>
                                              <a:dgm id="{CDAFAB04-416D-46DA-9B35-95A56DFEAD3D}"/>
                                            </p:graphicEl>
                                          </p:spTgt>
                                        </p:tgtEl>
                                        <p:attrNameLst>
                                          <p:attrName>style.visibility</p:attrName>
                                        </p:attrNameLst>
                                      </p:cBhvr>
                                      <p:to>
                                        <p:strVal val="visible"/>
                                      </p:to>
                                    </p:set>
                                    <p:anim calcmode="lin" valueType="num">
                                      <p:cBhvr additive="base">
                                        <p:cTn id="30" dur="3000" fill="hold"/>
                                        <p:tgtEl>
                                          <p:spTgt spid="5">
                                            <p:graphicEl>
                                              <a:dgm id="{CDAFAB04-416D-46DA-9B35-95A56DFEAD3D}"/>
                                            </p:graphicEl>
                                          </p:spTgt>
                                        </p:tgtEl>
                                        <p:attrNameLst>
                                          <p:attrName>ppt_x</p:attrName>
                                        </p:attrNameLst>
                                      </p:cBhvr>
                                      <p:tavLst>
                                        <p:tav tm="0">
                                          <p:val>
                                            <p:strVal val="#ppt_x"/>
                                          </p:val>
                                        </p:tav>
                                        <p:tav tm="100000">
                                          <p:val>
                                            <p:strVal val="#ppt_x"/>
                                          </p:val>
                                        </p:tav>
                                      </p:tavLst>
                                    </p:anim>
                                    <p:anim calcmode="lin" valueType="num">
                                      <p:cBhvr additive="base">
                                        <p:cTn id="31" dur="3000" fill="hold"/>
                                        <p:tgtEl>
                                          <p:spTgt spid="5">
                                            <p:graphicEl>
                                              <a:dgm id="{CDAFAB04-416D-46DA-9B35-95A56DFEAD3D}"/>
                                            </p:graphic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
                                            <p:graphicEl>
                                              <a:dgm id="{BE57C3B8-1830-4DCD-901B-5977C2C2DA7E}"/>
                                            </p:graphicEl>
                                          </p:spTgt>
                                        </p:tgtEl>
                                        <p:attrNameLst>
                                          <p:attrName>style.visibility</p:attrName>
                                        </p:attrNameLst>
                                      </p:cBhvr>
                                      <p:to>
                                        <p:strVal val="visible"/>
                                      </p:to>
                                    </p:set>
                                    <p:anim calcmode="lin" valueType="num">
                                      <p:cBhvr additive="base">
                                        <p:cTn id="34" dur="3000" fill="hold"/>
                                        <p:tgtEl>
                                          <p:spTgt spid="5">
                                            <p:graphicEl>
                                              <a:dgm id="{BE57C3B8-1830-4DCD-901B-5977C2C2DA7E}"/>
                                            </p:graphicEl>
                                          </p:spTgt>
                                        </p:tgtEl>
                                        <p:attrNameLst>
                                          <p:attrName>ppt_x</p:attrName>
                                        </p:attrNameLst>
                                      </p:cBhvr>
                                      <p:tavLst>
                                        <p:tav tm="0">
                                          <p:val>
                                            <p:strVal val="#ppt_x"/>
                                          </p:val>
                                        </p:tav>
                                        <p:tav tm="100000">
                                          <p:val>
                                            <p:strVal val="#ppt_x"/>
                                          </p:val>
                                        </p:tav>
                                      </p:tavLst>
                                    </p:anim>
                                    <p:anim calcmode="lin" valueType="num">
                                      <p:cBhvr additive="base">
                                        <p:cTn id="35" dur="3000" fill="hold"/>
                                        <p:tgtEl>
                                          <p:spTgt spid="5">
                                            <p:graphicEl>
                                              <a:dgm id="{BE57C3B8-1830-4DCD-901B-5977C2C2DA7E}"/>
                                            </p:graphicEl>
                                          </p:spTgt>
                                        </p:tgtEl>
                                        <p:attrNameLst>
                                          <p:attrName>ppt_y</p:attrName>
                                        </p:attrNameLst>
                                      </p:cBhvr>
                                      <p:tavLst>
                                        <p:tav tm="0">
                                          <p:val>
                                            <p:strVal val="1+#ppt_h/2"/>
                                          </p:val>
                                        </p:tav>
                                        <p:tav tm="100000">
                                          <p:val>
                                            <p:strVal val="#ppt_y"/>
                                          </p:val>
                                        </p:tav>
                                      </p:tavLst>
                                    </p:anim>
                                  </p:childTnLst>
                                </p:cTn>
                              </p:par>
                            </p:childTnLst>
                          </p:cTn>
                        </p:par>
                        <p:par>
                          <p:cTn id="36" fill="hold">
                            <p:stCondLst>
                              <p:cond delay="12500"/>
                            </p:stCondLst>
                            <p:childTnLst>
                              <p:par>
                                <p:cTn id="37" presetID="2" presetClass="entr" presetSubtype="4" fill="hold" grpId="0" nodeType="afterEffect">
                                  <p:stCondLst>
                                    <p:cond delay="0"/>
                                  </p:stCondLst>
                                  <p:childTnLst>
                                    <p:set>
                                      <p:cBhvr>
                                        <p:cTn id="38" dur="1" fill="hold">
                                          <p:stCondLst>
                                            <p:cond delay="0"/>
                                          </p:stCondLst>
                                        </p:cTn>
                                        <p:tgtEl>
                                          <p:spTgt spid="5">
                                            <p:graphicEl>
                                              <a:dgm id="{7B5BB11F-7393-4882-9858-ED9F6E3384B9}"/>
                                            </p:graphicEl>
                                          </p:spTgt>
                                        </p:tgtEl>
                                        <p:attrNameLst>
                                          <p:attrName>style.visibility</p:attrName>
                                        </p:attrNameLst>
                                      </p:cBhvr>
                                      <p:to>
                                        <p:strVal val="visible"/>
                                      </p:to>
                                    </p:set>
                                    <p:anim calcmode="lin" valueType="num">
                                      <p:cBhvr additive="base">
                                        <p:cTn id="39" dur="3000" fill="hold"/>
                                        <p:tgtEl>
                                          <p:spTgt spid="5">
                                            <p:graphicEl>
                                              <a:dgm id="{7B5BB11F-7393-4882-9858-ED9F6E3384B9}"/>
                                            </p:graphicEl>
                                          </p:spTgt>
                                        </p:tgtEl>
                                        <p:attrNameLst>
                                          <p:attrName>ppt_x</p:attrName>
                                        </p:attrNameLst>
                                      </p:cBhvr>
                                      <p:tavLst>
                                        <p:tav tm="0">
                                          <p:val>
                                            <p:strVal val="#ppt_x"/>
                                          </p:val>
                                        </p:tav>
                                        <p:tav tm="100000">
                                          <p:val>
                                            <p:strVal val="#ppt_x"/>
                                          </p:val>
                                        </p:tav>
                                      </p:tavLst>
                                    </p:anim>
                                    <p:anim calcmode="lin" valueType="num">
                                      <p:cBhvr additive="base">
                                        <p:cTn id="40" dur="3000" fill="hold"/>
                                        <p:tgtEl>
                                          <p:spTgt spid="5">
                                            <p:graphicEl>
                                              <a:dgm id="{7B5BB11F-7393-4882-9858-ED9F6E3384B9}"/>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1593AE93-3476-46E0-B20B-7BB04A37EEA2}"/>
                                            </p:graphicEl>
                                          </p:spTgt>
                                        </p:tgtEl>
                                        <p:attrNameLst>
                                          <p:attrName>style.visibility</p:attrName>
                                        </p:attrNameLst>
                                      </p:cBhvr>
                                      <p:to>
                                        <p:strVal val="visible"/>
                                      </p:to>
                                    </p:set>
                                    <p:anim calcmode="lin" valueType="num">
                                      <p:cBhvr additive="base">
                                        <p:cTn id="43" dur="3000" fill="hold"/>
                                        <p:tgtEl>
                                          <p:spTgt spid="5">
                                            <p:graphicEl>
                                              <a:dgm id="{1593AE93-3476-46E0-B20B-7BB04A37EEA2}"/>
                                            </p:graphicEl>
                                          </p:spTgt>
                                        </p:tgtEl>
                                        <p:attrNameLst>
                                          <p:attrName>ppt_x</p:attrName>
                                        </p:attrNameLst>
                                      </p:cBhvr>
                                      <p:tavLst>
                                        <p:tav tm="0">
                                          <p:val>
                                            <p:strVal val="#ppt_x"/>
                                          </p:val>
                                        </p:tav>
                                        <p:tav tm="100000">
                                          <p:val>
                                            <p:strVal val="#ppt_x"/>
                                          </p:val>
                                        </p:tav>
                                      </p:tavLst>
                                    </p:anim>
                                    <p:anim calcmode="lin" valueType="num">
                                      <p:cBhvr additive="base">
                                        <p:cTn id="44" dur="3000" fill="hold"/>
                                        <p:tgtEl>
                                          <p:spTgt spid="5">
                                            <p:graphicEl>
                                              <a:dgm id="{1593AE93-3476-46E0-B20B-7BB04A37EEA2}"/>
                                            </p:graphicEl>
                                          </p:spTgt>
                                        </p:tgtEl>
                                        <p:attrNameLst>
                                          <p:attrName>ppt_y</p:attrName>
                                        </p:attrNameLst>
                                      </p:cBhvr>
                                      <p:tavLst>
                                        <p:tav tm="0">
                                          <p:val>
                                            <p:strVal val="1+#ppt_h/2"/>
                                          </p:val>
                                        </p:tav>
                                        <p:tav tm="100000">
                                          <p:val>
                                            <p:strVal val="#ppt_y"/>
                                          </p:val>
                                        </p:tav>
                                      </p:tavLst>
                                    </p:anim>
                                  </p:childTnLst>
                                </p:cTn>
                              </p:par>
                            </p:childTnLst>
                          </p:cTn>
                        </p:par>
                        <p:par>
                          <p:cTn id="45" fill="hold">
                            <p:stCondLst>
                              <p:cond delay="15500"/>
                            </p:stCondLst>
                            <p:childTnLst>
                              <p:par>
                                <p:cTn id="46" presetID="2" presetClass="entr" presetSubtype="4" fill="hold" grpId="0" nodeType="afterEffect">
                                  <p:stCondLst>
                                    <p:cond delay="0"/>
                                  </p:stCondLst>
                                  <p:childTnLst>
                                    <p:set>
                                      <p:cBhvr>
                                        <p:cTn id="47" dur="1" fill="hold">
                                          <p:stCondLst>
                                            <p:cond delay="0"/>
                                          </p:stCondLst>
                                        </p:cTn>
                                        <p:tgtEl>
                                          <p:spTgt spid="5">
                                            <p:graphicEl>
                                              <a:dgm id="{56B65DD9-BF2B-4564-BEB2-B0C36C220AEA}"/>
                                            </p:graphicEl>
                                          </p:spTgt>
                                        </p:tgtEl>
                                        <p:attrNameLst>
                                          <p:attrName>style.visibility</p:attrName>
                                        </p:attrNameLst>
                                      </p:cBhvr>
                                      <p:to>
                                        <p:strVal val="visible"/>
                                      </p:to>
                                    </p:set>
                                    <p:anim calcmode="lin" valueType="num">
                                      <p:cBhvr additive="base">
                                        <p:cTn id="48" dur="3000" fill="hold"/>
                                        <p:tgtEl>
                                          <p:spTgt spid="5">
                                            <p:graphicEl>
                                              <a:dgm id="{56B65DD9-BF2B-4564-BEB2-B0C36C220AEA}"/>
                                            </p:graphicEl>
                                          </p:spTgt>
                                        </p:tgtEl>
                                        <p:attrNameLst>
                                          <p:attrName>ppt_x</p:attrName>
                                        </p:attrNameLst>
                                      </p:cBhvr>
                                      <p:tavLst>
                                        <p:tav tm="0">
                                          <p:val>
                                            <p:strVal val="#ppt_x"/>
                                          </p:val>
                                        </p:tav>
                                        <p:tav tm="100000">
                                          <p:val>
                                            <p:strVal val="#ppt_x"/>
                                          </p:val>
                                        </p:tav>
                                      </p:tavLst>
                                    </p:anim>
                                    <p:anim calcmode="lin" valueType="num">
                                      <p:cBhvr additive="base">
                                        <p:cTn id="49" dur="3000" fill="hold"/>
                                        <p:tgtEl>
                                          <p:spTgt spid="5">
                                            <p:graphicEl>
                                              <a:dgm id="{56B65DD9-BF2B-4564-BEB2-B0C36C220AEA}"/>
                                            </p:graphic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5">
                                            <p:graphicEl>
                                              <a:dgm id="{9D2E2758-E144-4D85-9669-EF58057EF480}"/>
                                            </p:graphicEl>
                                          </p:spTgt>
                                        </p:tgtEl>
                                        <p:attrNameLst>
                                          <p:attrName>style.visibility</p:attrName>
                                        </p:attrNameLst>
                                      </p:cBhvr>
                                      <p:to>
                                        <p:strVal val="visible"/>
                                      </p:to>
                                    </p:set>
                                    <p:anim calcmode="lin" valueType="num">
                                      <p:cBhvr additive="base">
                                        <p:cTn id="52" dur="3000" fill="hold"/>
                                        <p:tgtEl>
                                          <p:spTgt spid="5">
                                            <p:graphicEl>
                                              <a:dgm id="{9D2E2758-E144-4D85-9669-EF58057EF480}"/>
                                            </p:graphicEl>
                                          </p:spTgt>
                                        </p:tgtEl>
                                        <p:attrNameLst>
                                          <p:attrName>ppt_x</p:attrName>
                                        </p:attrNameLst>
                                      </p:cBhvr>
                                      <p:tavLst>
                                        <p:tav tm="0">
                                          <p:val>
                                            <p:strVal val="#ppt_x"/>
                                          </p:val>
                                        </p:tav>
                                        <p:tav tm="100000">
                                          <p:val>
                                            <p:strVal val="#ppt_x"/>
                                          </p:val>
                                        </p:tav>
                                      </p:tavLst>
                                    </p:anim>
                                    <p:anim calcmode="lin" valueType="num">
                                      <p:cBhvr additive="base">
                                        <p:cTn id="53" dur="3000" fill="hold"/>
                                        <p:tgtEl>
                                          <p:spTgt spid="5">
                                            <p:graphicEl>
                                              <a:dgm id="{9D2E2758-E144-4D85-9669-EF58057EF480}"/>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Management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2"/>
                                        </p:tgtEl>
                                        <p:attrNameLst>
                                          <p:attrName>ppt_y</p:attrName>
                                        </p:attrNameLst>
                                      </p:cBhvr>
                                      <p:tavLst>
                                        <p:tav tm="0">
                                          <p:val>
                                            <p:strVal val="#ppt_y"/>
                                          </p:val>
                                        </p:tav>
                                        <p:tav tm="100000">
                                          <p:val>
                                            <p:strVal val="#ppt_y"/>
                                          </p:val>
                                        </p:tav>
                                      </p:tavLst>
                                    </p:anim>
                                    <p:anim calcmode="lin" valueType="num">
                                      <p:cBhvr>
                                        <p:cTn id="9" dur="3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2"/>
                                        </p:tgtEl>
                                      </p:cBhvr>
                                    </p:animEffect>
                                  </p:childTnLst>
                                </p:cTn>
                              </p:par>
                            </p:childTnLst>
                          </p:cTn>
                        </p:par>
                        <p:par>
                          <p:cTn id="12" fill="hold">
                            <p:stCondLst>
                              <p:cond delay="5700"/>
                            </p:stCondLst>
                            <p:childTnLst>
                              <p:par>
                                <p:cTn id="13" presetID="22" presetClass="entr" presetSubtype="1" fill="hold" grpId="0" nodeType="afterEffect">
                                  <p:stCondLst>
                                    <p:cond delay="1000"/>
                                  </p:stCondLst>
                                  <p:childTnLst>
                                    <p:set>
                                      <p:cBhvr>
                                        <p:cTn id="14" dur="1" fill="hold">
                                          <p:stCondLst>
                                            <p:cond delay="0"/>
                                          </p:stCondLst>
                                        </p:cTn>
                                        <p:tgtEl>
                                          <p:spTgt spid="4">
                                            <p:graphicEl>
                                              <a:dgm id="{7F872117-49BC-46BB-8D45-E37DEC444FAA}"/>
                                            </p:graphicEl>
                                          </p:spTgt>
                                        </p:tgtEl>
                                        <p:attrNameLst>
                                          <p:attrName>style.visibility</p:attrName>
                                        </p:attrNameLst>
                                      </p:cBhvr>
                                      <p:to>
                                        <p:strVal val="visible"/>
                                      </p:to>
                                    </p:set>
                                    <p:animEffect transition="in" filter="wipe(up)">
                                      <p:cBhvr>
                                        <p:cTn id="15" dur="3000"/>
                                        <p:tgtEl>
                                          <p:spTgt spid="4">
                                            <p:graphicEl>
                                              <a:dgm id="{7F872117-49BC-46BB-8D45-E37DEC444FAA}"/>
                                            </p:graphicEl>
                                          </p:spTgt>
                                        </p:tgtEl>
                                      </p:cBhvr>
                                    </p:animEffect>
                                  </p:childTnLst>
                                </p:cTn>
                              </p:par>
                            </p:childTnLst>
                          </p:cTn>
                        </p:par>
                        <p:par>
                          <p:cTn id="16" fill="hold">
                            <p:stCondLst>
                              <p:cond delay="9700"/>
                            </p:stCondLst>
                            <p:childTnLst>
                              <p:par>
                                <p:cTn id="17" presetID="22" presetClass="entr" presetSubtype="1" fill="hold" grpId="0" nodeType="afterEffect">
                                  <p:stCondLst>
                                    <p:cond delay="1000"/>
                                  </p:stCondLst>
                                  <p:childTnLst>
                                    <p:set>
                                      <p:cBhvr>
                                        <p:cTn id="18" dur="1" fill="hold">
                                          <p:stCondLst>
                                            <p:cond delay="0"/>
                                          </p:stCondLst>
                                        </p:cTn>
                                        <p:tgtEl>
                                          <p:spTgt spid="4">
                                            <p:graphicEl>
                                              <a:dgm id="{A0537FB2-3923-4752-9198-DD145F61FBE9}"/>
                                            </p:graphicEl>
                                          </p:spTgt>
                                        </p:tgtEl>
                                        <p:attrNameLst>
                                          <p:attrName>style.visibility</p:attrName>
                                        </p:attrNameLst>
                                      </p:cBhvr>
                                      <p:to>
                                        <p:strVal val="visible"/>
                                      </p:to>
                                    </p:set>
                                    <p:animEffect transition="in" filter="wipe(up)">
                                      <p:cBhvr>
                                        <p:cTn id="19" dur="3000"/>
                                        <p:tgtEl>
                                          <p:spTgt spid="4">
                                            <p:graphicEl>
                                              <a:dgm id="{A0537FB2-3923-4752-9198-DD145F61FBE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889" y="228600"/>
            <a:ext cx="8839200" cy="990600"/>
          </a:xfrm>
        </p:spPr>
        <p:txBody>
          <a:bodyPr>
            <a:normAutofit fontScale="90000"/>
          </a:bodyPr>
          <a:lstStyle/>
          <a:p>
            <a:r>
              <a:rPr lang="en-US" dirty="0" smtClean="0"/>
              <a:t>Gastro Esophageal Reflux Disease (GERD)</a:t>
            </a:r>
            <a:endParaRPr lang="en-US" dirty="0"/>
          </a:p>
        </p:txBody>
      </p:sp>
      <p:graphicFrame>
        <p:nvGraphicFramePr>
          <p:cNvPr id="5" name="Content Placeholder 4"/>
          <p:cNvGraphicFramePr>
            <a:graphicFrameLocks noGrp="1"/>
          </p:cNvGraphicFramePr>
          <p:nvPr>
            <p:ph sz="quarter" idx="1"/>
          </p:nvPr>
        </p:nvGraphicFramePr>
        <p:xfrm>
          <a:off x="612648" y="2971800"/>
          <a:ext cx="81534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848931" y="1676400"/>
          <a:ext cx="7772400" cy="6463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graphicEl>
                                              <a:dgm id="{1C9E6C16-8913-40F1-B112-0BD1D6A86D01}"/>
                                            </p:graphicEl>
                                          </p:spTgt>
                                        </p:tgtEl>
                                        <p:attrNameLst>
                                          <p:attrName>style.visibility</p:attrName>
                                        </p:attrNameLst>
                                      </p:cBhvr>
                                      <p:to>
                                        <p:strVal val="visible"/>
                                      </p:to>
                                    </p:set>
                                    <p:animEffect transition="in" filter="fade">
                                      <p:cBhvr>
                                        <p:cTn id="11" dur="2000"/>
                                        <p:tgtEl>
                                          <p:spTgt spid="7">
                                            <p:graphicEl>
                                              <a:dgm id="{1C9E6C16-8913-40F1-B112-0BD1D6A86D01}"/>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EEB786C1-3193-4254-9631-B867DB208F93}"/>
                                            </p:graphicEl>
                                          </p:spTgt>
                                        </p:tgtEl>
                                        <p:attrNameLst>
                                          <p:attrName>style.visibility</p:attrName>
                                        </p:attrNameLst>
                                      </p:cBhvr>
                                      <p:to>
                                        <p:strVal val="visible"/>
                                      </p:to>
                                    </p:set>
                                    <p:animEffect transition="in" filter="fade">
                                      <p:cBhvr>
                                        <p:cTn id="15" dur="2000"/>
                                        <p:tgtEl>
                                          <p:spTgt spid="5">
                                            <p:graphicEl>
                                              <a:dgm id="{EEB786C1-3193-4254-9631-B867DB208F93}"/>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01E3D32D-405A-48D4-974B-9B636A0E9762}"/>
                                            </p:graphicEl>
                                          </p:spTgt>
                                        </p:tgtEl>
                                        <p:attrNameLst>
                                          <p:attrName>style.visibility</p:attrName>
                                        </p:attrNameLst>
                                      </p:cBhvr>
                                      <p:to>
                                        <p:strVal val="visible"/>
                                      </p:to>
                                    </p:set>
                                    <p:animEffect transition="in" filter="fade">
                                      <p:cBhvr>
                                        <p:cTn id="19" dur="2000"/>
                                        <p:tgtEl>
                                          <p:spTgt spid="5">
                                            <p:graphicEl>
                                              <a:dgm id="{01E3D32D-405A-48D4-974B-9B636A0E9762}"/>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5B2C6BDC-B4D4-4E9F-B648-0466BFCA90D7}"/>
                                            </p:graphicEl>
                                          </p:spTgt>
                                        </p:tgtEl>
                                        <p:attrNameLst>
                                          <p:attrName>style.visibility</p:attrName>
                                        </p:attrNameLst>
                                      </p:cBhvr>
                                      <p:to>
                                        <p:strVal val="visible"/>
                                      </p:to>
                                    </p:set>
                                    <p:animEffect transition="in" filter="fade">
                                      <p:cBhvr>
                                        <p:cTn id="23" dur="2000"/>
                                        <p:tgtEl>
                                          <p:spTgt spid="5">
                                            <p:graphicEl>
                                              <a:dgm id="{5B2C6BDC-B4D4-4E9F-B648-0466BFCA90D7}"/>
                                            </p:graphic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3D9D2E8B-8C85-4643-BD47-AA9B5E9B3CA9}"/>
                                            </p:graphicEl>
                                          </p:spTgt>
                                        </p:tgtEl>
                                        <p:attrNameLst>
                                          <p:attrName>style.visibility</p:attrName>
                                        </p:attrNameLst>
                                      </p:cBhvr>
                                      <p:to>
                                        <p:strVal val="visible"/>
                                      </p:to>
                                    </p:set>
                                    <p:animEffect transition="in" filter="fade">
                                      <p:cBhvr>
                                        <p:cTn id="27" dur="2000"/>
                                        <p:tgtEl>
                                          <p:spTgt spid="5">
                                            <p:graphicEl>
                                              <a:dgm id="{3D9D2E8B-8C85-4643-BD47-AA9B5E9B3C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Graphic spid="7"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Gastro Esophageal Reflux Disease</a:t>
            </a:r>
            <a:endParaRPr lang="en-US" sz="4000" dirty="0"/>
          </a:p>
        </p:txBody>
      </p:sp>
      <p:graphicFrame>
        <p:nvGraphicFramePr>
          <p:cNvPr id="5" name="Content Placeholder 4"/>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533400" y="1905000"/>
            <a:ext cx="2057400" cy="584775"/>
          </a:xfrm>
          <a:prstGeom prst="rect">
            <a:avLst/>
          </a:prstGeom>
        </p:spPr>
        <p:txBody>
          <a:bodyPr wrap="square">
            <a:spAutoFit/>
          </a:bodyPr>
          <a:lstStyle/>
          <a:p>
            <a:pPr lvl="0"/>
            <a:r>
              <a:rPr lang="en-US" sz="3200" b="1" i="1" dirty="0" smtClean="0"/>
              <a:t>FEATURES:</a:t>
            </a:r>
            <a:endParaRPr lang="en-US" sz="32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1+#ppt_w/2"/>
                                          </p:val>
                                        </p:tav>
                                        <p:tav tm="100000">
                                          <p:val>
                                            <p:strVal val="#ppt_x"/>
                                          </p:val>
                                        </p:tav>
                                      </p:tavLst>
                                    </p:anim>
                                    <p:anim calcmode="lin" valueType="num">
                                      <p:cBhvr additive="base">
                                        <p:cTn id="8" dur="3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3500"/>
                            </p:stCondLst>
                            <p:childTnLst>
                              <p:par>
                                <p:cTn id="10" presetID="10" presetClass="entr" presetSubtype="0" fill="hold" grpId="0" nodeType="afterEffect">
                                  <p:stCondLst>
                                    <p:cond delay="5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par>
                          <p:cTn id="13" fill="hold">
                            <p:stCondLst>
                              <p:cond delay="6000"/>
                            </p:stCondLst>
                            <p:childTnLst>
                              <p:par>
                                <p:cTn id="14" presetID="10" presetClass="entr" presetSubtype="0" fill="hold" grpId="0" nodeType="afterEffect">
                                  <p:stCondLst>
                                    <p:cond delay="500"/>
                                  </p:stCondLst>
                                  <p:childTnLst>
                                    <p:set>
                                      <p:cBhvr>
                                        <p:cTn id="15" dur="1" fill="hold">
                                          <p:stCondLst>
                                            <p:cond delay="0"/>
                                          </p:stCondLst>
                                        </p:cTn>
                                        <p:tgtEl>
                                          <p:spTgt spid="5">
                                            <p:graphicEl>
                                              <a:dgm id="{B3133AD8-E706-4850-B633-4EAC97EA96C6}"/>
                                            </p:graphicEl>
                                          </p:spTgt>
                                        </p:tgtEl>
                                        <p:attrNameLst>
                                          <p:attrName>style.visibility</p:attrName>
                                        </p:attrNameLst>
                                      </p:cBhvr>
                                      <p:to>
                                        <p:strVal val="visible"/>
                                      </p:to>
                                    </p:set>
                                    <p:animEffect transition="in" filter="fade">
                                      <p:cBhvr>
                                        <p:cTn id="16" dur="2000"/>
                                        <p:tgtEl>
                                          <p:spTgt spid="5">
                                            <p:graphicEl>
                                              <a:dgm id="{B3133AD8-E706-4850-B633-4EAC97EA96C6}"/>
                                            </p:graphicEl>
                                          </p:spTgt>
                                        </p:tgtEl>
                                      </p:cBhvr>
                                    </p:animEffect>
                                  </p:childTnLst>
                                </p:cTn>
                              </p:par>
                            </p:childTnLst>
                          </p:cTn>
                        </p:par>
                        <p:par>
                          <p:cTn id="17" fill="hold">
                            <p:stCondLst>
                              <p:cond delay="8500"/>
                            </p:stCondLst>
                            <p:childTnLst>
                              <p:par>
                                <p:cTn id="18" presetID="10" presetClass="entr" presetSubtype="0" fill="hold" grpId="0" nodeType="afterEffect">
                                  <p:stCondLst>
                                    <p:cond delay="500"/>
                                  </p:stCondLst>
                                  <p:childTnLst>
                                    <p:set>
                                      <p:cBhvr>
                                        <p:cTn id="19" dur="1" fill="hold">
                                          <p:stCondLst>
                                            <p:cond delay="0"/>
                                          </p:stCondLst>
                                        </p:cTn>
                                        <p:tgtEl>
                                          <p:spTgt spid="5">
                                            <p:graphicEl>
                                              <a:dgm id="{F2D75E6E-3049-445F-8E49-0A7C0EDFC3F6}"/>
                                            </p:graphicEl>
                                          </p:spTgt>
                                        </p:tgtEl>
                                        <p:attrNameLst>
                                          <p:attrName>style.visibility</p:attrName>
                                        </p:attrNameLst>
                                      </p:cBhvr>
                                      <p:to>
                                        <p:strVal val="visible"/>
                                      </p:to>
                                    </p:set>
                                    <p:animEffect transition="in" filter="fade">
                                      <p:cBhvr>
                                        <p:cTn id="20" dur="2000"/>
                                        <p:tgtEl>
                                          <p:spTgt spid="5">
                                            <p:graphicEl>
                                              <a:dgm id="{F2D75E6E-3049-445F-8E49-0A7C0EDFC3F6}"/>
                                            </p:graphicEl>
                                          </p:spTgt>
                                        </p:tgtEl>
                                      </p:cBhvr>
                                    </p:animEffect>
                                  </p:childTnLst>
                                </p:cTn>
                              </p:par>
                            </p:childTnLst>
                          </p:cTn>
                        </p:par>
                        <p:par>
                          <p:cTn id="21" fill="hold">
                            <p:stCondLst>
                              <p:cond delay="11000"/>
                            </p:stCondLst>
                            <p:childTnLst>
                              <p:par>
                                <p:cTn id="22" presetID="10" presetClass="entr" presetSubtype="0" fill="hold" grpId="0" nodeType="afterEffect">
                                  <p:stCondLst>
                                    <p:cond delay="500"/>
                                  </p:stCondLst>
                                  <p:childTnLst>
                                    <p:set>
                                      <p:cBhvr>
                                        <p:cTn id="23" dur="1" fill="hold">
                                          <p:stCondLst>
                                            <p:cond delay="0"/>
                                          </p:stCondLst>
                                        </p:cTn>
                                        <p:tgtEl>
                                          <p:spTgt spid="5">
                                            <p:graphicEl>
                                              <a:dgm id="{9E57C581-44C5-413F-9D0B-7B852E23B928}"/>
                                            </p:graphicEl>
                                          </p:spTgt>
                                        </p:tgtEl>
                                        <p:attrNameLst>
                                          <p:attrName>style.visibility</p:attrName>
                                        </p:attrNameLst>
                                      </p:cBhvr>
                                      <p:to>
                                        <p:strVal val="visible"/>
                                      </p:to>
                                    </p:set>
                                    <p:animEffect transition="in" filter="fade">
                                      <p:cBhvr>
                                        <p:cTn id="24" dur="2000"/>
                                        <p:tgtEl>
                                          <p:spTgt spid="5">
                                            <p:graphicEl>
                                              <a:dgm id="{9E57C581-44C5-413F-9D0B-7B852E23B928}"/>
                                            </p:graphicEl>
                                          </p:spTgt>
                                        </p:tgtEl>
                                      </p:cBhvr>
                                    </p:animEffect>
                                  </p:childTnLst>
                                </p:cTn>
                              </p:par>
                            </p:childTnLst>
                          </p:cTn>
                        </p:par>
                        <p:par>
                          <p:cTn id="25" fill="hold">
                            <p:stCondLst>
                              <p:cond delay="13500"/>
                            </p:stCondLst>
                            <p:childTnLst>
                              <p:par>
                                <p:cTn id="26" presetID="10" presetClass="entr" presetSubtype="0" fill="hold" grpId="0" nodeType="afterEffect">
                                  <p:stCondLst>
                                    <p:cond delay="500"/>
                                  </p:stCondLst>
                                  <p:childTnLst>
                                    <p:set>
                                      <p:cBhvr>
                                        <p:cTn id="27" dur="1" fill="hold">
                                          <p:stCondLst>
                                            <p:cond delay="0"/>
                                          </p:stCondLst>
                                        </p:cTn>
                                        <p:tgtEl>
                                          <p:spTgt spid="5">
                                            <p:graphicEl>
                                              <a:dgm id="{3CBC4D59-1481-4797-B43D-5B1772A39DDD}"/>
                                            </p:graphicEl>
                                          </p:spTgt>
                                        </p:tgtEl>
                                        <p:attrNameLst>
                                          <p:attrName>style.visibility</p:attrName>
                                        </p:attrNameLst>
                                      </p:cBhvr>
                                      <p:to>
                                        <p:strVal val="visible"/>
                                      </p:to>
                                    </p:set>
                                    <p:animEffect transition="in" filter="fade">
                                      <p:cBhvr>
                                        <p:cTn id="28" dur="2000"/>
                                        <p:tgtEl>
                                          <p:spTgt spid="5">
                                            <p:graphicEl>
                                              <a:dgm id="{3CBC4D59-1481-4797-B43D-5B1772A39DDD}"/>
                                            </p:graphicEl>
                                          </p:spTgt>
                                        </p:tgtEl>
                                      </p:cBhvr>
                                    </p:animEffect>
                                  </p:childTnLst>
                                </p:cTn>
                              </p:par>
                            </p:childTnLst>
                          </p:cTn>
                        </p:par>
                        <p:par>
                          <p:cTn id="29" fill="hold">
                            <p:stCondLst>
                              <p:cond delay="16000"/>
                            </p:stCondLst>
                            <p:childTnLst>
                              <p:par>
                                <p:cTn id="30" presetID="10" presetClass="entr" presetSubtype="0" fill="hold" grpId="0" nodeType="afterEffect">
                                  <p:stCondLst>
                                    <p:cond delay="500"/>
                                  </p:stCondLst>
                                  <p:childTnLst>
                                    <p:set>
                                      <p:cBhvr>
                                        <p:cTn id="31" dur="1" fill="hold">
                                          <p:stCondLst>
                                            <p:cond delay="0"/>
                                          </p:stCondLst>
                                        </p:cTn>
                                        <p:tgtEl>
                                          <p:spTgt spid="5">
                                            <p:graphicEl>
                                              <a:dgm id="{8149E8F4-96A8-4761-9AC6-14B24D7DA804}"/>
                                            </p:graphicEl>
                                          </p:spTgt>
                                        </p:tgtEl>
                                        <p:attrNameLst>
                                          <p:attrName>style.visibility</p:attrName>
                                        </p:attrNameLst>
                                      </p:cBhvr>
                                      <p:to>
                                        <p:strVal val="visible"/>
                                      </p:to>
                                    </p:set>
                                    <p:animEffect transition="in" filter="fade">
                                      <p:cBhvr>
                                        <p:cTn id="32" dur="2000"/>
                                        <p:tgtEl>
                                          <p:spTgt spid="5">
                                            <p:graphicEl>
                                              <a:dgm id="{8149E8F4-96A8-4761-9AC6-14B24D7DA804}"/>
                                            </p:graphicEl>
                                          </p:spTgt>
                                        </p:tgtEl>
                                      </p:cBhvr>
                                    </p:animEffect>
                                  </p:childTnLst>
                                </p:cTn>
                              </p:par>
                            </p:childTnLst>
                          </p:cTn>
                        </p:par>
                        <p:par>
                          <p:cTn id="33" fill="hold">
                            <p:stCondLst>
                              <p:cond delay="18500"/>
                            </p:stCondLst>
                            <p:childTnLst>
                              <p:par>
                                <p:cTn id="34" presetID="10" presetClass="entr" presetSubtype="0" fill="hold" grpId="0" nodeType="afterEffect">
                                  <p:stCondLst>
                                    <p:cond delay="500"/>
                                  </p:stCondLst>
                                  <p:childTnLst>
                                    <p:set>
                                      <p:cBhvr>
                                        <p:cTn id="35" dur="1" fill="hold">
                                          <p:stCondLst>
                                            <p:cond delay="0"/>
                                          </p:stCondLst>
                                        </p:cTn>
                                        <p:tgtEl>
                                          <p:spTgt spid="5">
                                            <p:graphicEl>
                                              <a:dgm id="{9F6C5570-03CF-48EC-9238-AE683E0FA09B}"/>
                                            </p:graphicEl>
                                          </p:spTgt>
                                        </p:tgtEl>
                                        <p:attrNameLst>
                                          <p:attrName>style.visibility</p:attrName>
                                        </p:attrNameLst>
                                      </p:cBhvr>
                                      <p:to>
                                        <p:strVal val="visible"/>
                                      </p:to>
                                    </p:set>
                                    <p:animEffect transition="in" filter="fade">
                                      <p:cBhvr>
                                        <p:cTn id="36" dur="2000"/>
                                        <p:tgtEl>
                                          <p:spTgt spid="5">
                                            <p:graphicEl>
                                              <a:dgm id="{9F6C5570-03CF-48EC-9238-AE683E0FA09B}"/>
                                            </p:graphicEl>
                                          </p:spTgt>
                                        </p:tgtEl>
                                      </p:cBhvr>
                                    </p:animEffect>
                                  </p:childTnLst>
                                </p:cTn>
                              </p:par>
                            </p:childTnLst>
                          </p:cTn>
                        </p:par>
                        <p:par>
                          <p:cTn id="37" fill="hold">
                            <p:stCondLst>
                              <p:cond delay="21000"/>
                            </p:stCondLst>
                            <p:childTnLst>
                              <p:par>
                                <p:cTn id="38" presetID="10" presetClass="entr" presetSubtype="0" fill="hold" grpId="0" nodeType="afterEffect">
                                  <p:stCondLst>
                                    <p:cond delay="500"/>
                                  </p:stCondLst>
                                  <p:childTnLst>
                                    <p:set>
                                      <p:cBhvr>
                                        <p:cTn id="39" dur="1" fill="hold">
                                          <p:stCondLst>
                                            <p:cond delay="0"/>
                                          </p:stCondLst>
                                        </p:cTn>
                                        <p:tgtEl>
                                          <p:spTgt spid="5">
                                            <p:graphicEl>
                                              <a:dgm id="{67D657E5-9E3A-418D-B993-9EC31D7774EE}"/>
                                            </p:graphicEl>
                                          </p:spTgt>
                                        </p:tgtEl>
                                        <p:attrNameLst>
                                          <p:attrName>style.visibility</p:attrName>
                                        </p:attrNameLst>
                                      </p:cBhvr>
                                      <p:to>
                                        <p:strVal val="visible"/>
                                      </p:to>
                                    </p:set>
                                    <p:animEffect transition="in" filter="fade">
                                      <p:cBhvr>
                                        <p:cTn id="40" dur="2000"/>
                                        <p:tgtEl>
                                          <p:spTgt spid="5">
                                            <p:graphicEl>
                                              <a:dgm id="{67D657E5-9E3A-418D-B993-9EC31D7774EE}"/>
                                            </p:graphicEl>
                                          </p:spTgt>
                                        </p:tgtEl>
                                      </p:cBhvr>
                                    </p:animEffect>
                                  </p:childTnLst>
                                </p:cTn>
                              </p:par>
                            </p:childTnLst>
                          </p:cTn>
                        </p:par>
                        <p:par>
                          <p:cTn id="41" fill="hold">
                            <p:stCondLst>
                              <p:cond delay="23500"/>
                            </p:stCondLst>
                            <p:childTnLst>
                              <p:par>
                                <p:cTn id="42" presetID="10" presetClass="entr" presetSubtype="0" fill="hold" grpId="0" nodeType="afterEffect">
                                  <p:stCondLst>
                                    <p:cond delay="500"/>
                                  </p:stCondLst>
                                  <p:childTnLst>
                                    <p:set>
                                      <p:cBhvr>
                                        <p:cTn id="43" dur="1" fill="hold">
                                          <p:stCondLst>
                                            <p:cond delay="0"/>
                                          </p:stCondLst>
                                        </p:cTn>
                                        <p:tgtEl>
                                          <p:spTgt spid="5">
                                            <p:graphicEl>
                                              <a:dgm id="{59955273-171B-4224-A5E0-B6C21E1F5F68}"/>
                                            </p:graphicEl>
                                          </p:spTgt>
                                        </p:tgtEl>
                                        <p:attrNameLst>
                                          <p:attrName>style.visibility</p:attrName>
                                        </p:attrNameLst>
                                      </p:cBhvr>
                                      <p:to>
                                        <p:strVal val="visible"/>
                                      </p:to>
                                    </p:set>
                                    <p:animEffect transition="in" filter="fade">
                                      <p:cBhvr>
                                        <p:cTn id="44" dur="2000"/>
                                        <p:tgtEl>
                                          <p:spTgt spid="5">
                                            <p:graphicEl>
                                              <a:dgm id="{59955273-171B-4224-A5E0-B6C21E1F5F68}"/>
                                            </p:graphicEl>
                                          </p:spTgt>
                                        </p:tgtEl>
                                      </p:cBhvr>
                                    </p:animEffect>
                                  </p:childTnLst>
                                </p:cTn>
                              </p:par>
                            </p:childTnLst>
                          </p:cTn>
                        </p:par>
                        <p:par>
                          <p:cTn id="45" fill="hold">
                            <p:stCondLst>
                              <p:cond delay="26000"/>
                            </p:stCondLst>
                            <p:childTnLst>
                              <p:par>
                                <p:cTn id="46" presetID="10" presetClass="entr" presetSubtype="0" fill="hold" grpId="0" nodeType="afterEffect">
                                  <p:stCondLst>
                                    <p:cond delay="500"/>
                                  </p:stCondLst>
                                  <p:childTnLst>
                                    <p:set>
                                      <p:cBhvr>
                                        <p:cTn id="47" dur="1" fill="hold">
                                          <p:stCondLst>
                                            <p:cond delay="0"/>
                                          </p:stCondLst>
                                        </p:cTn>
                                        <p:tgtEl>
                                          <p:spTgt spid="5">
                                            <p:graphicEl>
                                              <a:dgm id="{8AA654F0-555C-4DCF-A961-0776167B4A92}"/>
                                            </p:graphicEl>
                                          </p:spTgt>
                                        </p:tgtEl>
                                        <p:attrNameLst>
                                          <p:attrName>style.visibility</p:attrName>
                                        </p:attrNameLst>
                                      </p:cBhvr>
                                      <p:to>
                                        <p:strVal val="visible"/>
                                      </p:to>
                                    </p:set>
                                    <p:animEffect transition="in" filter="fade">
                                      <p:cBhvr>
                                        <p:cTn id="48" dur="2000"/>
                                        <p:tgtEl>
                                          <p:spTgt spid="5">
                                            <p:graphicEl>
                                              <a:dgm id="{8AA654F0-555C-4DCF-A961-0776167B4A92}"/>
                                            </p:graphicEl>
                                          </p:spTgt>
                                        </p:tgtEl>
                                      </p:cBhvr>
                                    </p:animEffect>
                                  </p:childTnLst>
                                </p:cTn>
                              </p:par>
                            </p:childTnLst>
                          </p:cTn>
                        </p:par>
                        <p:par>
                          <p:cTn id="49" fill="hold">
                            <p:stCondLst>
                              <p:cond delay="28500"/>
                            </p:stCondLst>
                            <p:childTnLst>
                              <p:par>
                                <p:cTn id="50" presetID="10" presetClass="entr" presetSubtype="0" fill="hold" grpId="0" nodeType="afterEffect">
                                  <p:stCondLst>
                                    <p:cond delay="500"/>
                                  </p:stCondLst>
                                  <p:childTnLst>
                                    <p:set>
                                      <p:cBhvr>
                                        <p:cTn id="51" dur="1" fill="hold">
                                          <p:stCondLst>
                                            <p:cond delay="0"/>
                                          </p:stCondLst>
                                        </p:cTn>
                                        <p:tgtEl>
                                          <p:spTgt spid="5">
                                            <p:graphicEl>
                                              <a:dgm id="{A7CEC956-277B-4645-948D-DD3345160636}"/>
                                            </p:graphicEl>
                                          </p:spTgt>
                                        </p:tgtEl>
                                        <p:attrNameLst>
                                          <p:attrName>style.visibility</p:attrName>
                                        </p:attrNameLst>
                                      </p:cBhvr>
                                      <p:to>
                                        <p:strVal val="visible"/>
                                      </p:to>
                                    </p:set>
                                    <p:animEffect transition="in" filter="fade">
                                      <p:cBhvr>
                                        <p:cTn id="52" dur="2000"/>
                                        <p:tgtEl>
                                          <p:spTgt spid="5">
                                            <p:graphicEl>
                                              <a:dgm id="{A7CEC956-277B-4645-948D-DD33451606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P spid="6"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B6837C70-CA68-4312-9F8A-A11D9B0DE48F}"/>
                                            </p:graphicEl>
                                          </p:spTgt>
                                        </p:tgtEl>
                                        <p:attrNameLst>
                                          <p:attrName>style.visibility</p:attrName>
                                        </p:attrNameLst>
                                      </p:cBhvr>
                                      <p:to>
                                        <p:strVal val="visible"/>
                                      </p:to>
                                    </p:set>
                                    <p:animEffect transition="in" filter="fade">
                                      <p:cBhvr>
                                        <p:cTn id="7" dur="2000"/>
                                        <p:tgtEl>
                                          <p:spTgt spid="4">
                                            <p:graphicEl>
                                              <a:dgm id="{B6837C70-CA68-4312-9F8A-A11D9B0DE48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39D2E2FD-EE5F-47F2-9F4E-8AA6F6609F2D}"/>
                                            </p:graphicEl>
                                          </p:spTgt>
                                        </p:tgtEl>
                                        <p:attrNameLst>
                                          <p:attrName>style.visibility</p:attrName>
                                        </p:attrNameLst>
                                      </p:cBhvr>
                                      <p:to>
                                        <p:strVal val="visible"/>
                                      </p:to>
                                    </p:set>
                                    <p:animEffect transition="in" filter="fade">
                                      <p:cBhvr>
                                        <p:cTn id="10" dur="2000"/>
                                        <p:tgtEl>
                                          <p:spTgt spid="4">
                                            <p:graphicEl>
                                              <a:dgm id="{39D2E2FD-EE5F-47F2-9F4E-8AA6F6609F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Movements Of Stomach</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5" name="Content Placeholder 4"/>
          <p:cNvGraphicFramePr>
            <a:graphicFrameLocks noGrp="1"/>
          </p:cNvGraphicFramePr>
          <p:nvPr>
            <p:ph sz="quarter" idx="1"/>
          </p:nvPr>
        </p:nvGraphicFramePr>
        <p:xfrm>
          <a:off x="612648" y="2514600"/>
          <a:ext cx="81534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85800" y="1676400"/>
            <a:ext cx="3749296" cy="584775"/>
          </a:xfrm>
          <a:prstGeom prst="rect">
            <a:avLst/>
          </a:prstGeom>
        </p:spPr>
        <p:txBody>
          <a:bodyPr wrap="none">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EMPTY STOMACH</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500"/>
                                  </p:stCondLst>
                                  <p:childTnLst>
                                    <p:set>
                                      <p:cBhvr>
                                        <p:cTn id="14" dur="1" fill="hold">
                                          <p:stCondLst>
                                            <p:cond delay="0"/>
                                          </p:stCondLst>
                                        </p:cTn>
                                        <p:tgtEl>
                                          <p:spTgt spid="5">
                                            <p:graphicEl>
                                              <a:dgm id="{75B29A59-8E91-4570-B497-995115F18370}"/>
                                            </p:graphicEl>
                                          </p:spTgt>
                                        </p:tgtEl>
                                        <p:attrNameLst>
                                          <p:attrName>style.visibility</p:attrName>
                                        </p:attrNameLst>
                                      </p:cBhvr>
                                      <p:to>
                                        <p:strVal val="visible"/>
                                      </p:to>
                                    </p:set>
                                    <p:animEffect transition="in" filter="fade">
                                      <p:cBhvr>
                                        <p:cTn id="15" dur="2000"/>
                                        <p:tgtEl>
                                          <p:spTgt spid="5">
                                            <p:graphicEl>
                                              <a:dgm id="{75B29A59-8E91-4570-B497-995115F18370}"/>
                                            </p:graphicEl>
                                          </p:spTgt>
                                        </p:tgtEl>
                                      </p:cBhvr>
                                    </p:animEffect>
                                  </p:childTnLst>
                                </p:cTn>
                              </p:par>
                            </p:childTnLst>
                          </p:cTn>
                        </p:par>
                        <p:par>
                          <p:cTn id="16" fill="hold">
                            <p:stCondLst>
                              <p:cond delay="7500"/>
                            </p:stCondLst>
                            <p:childTnLst>
                              <p:par>
                                <p:cTn id="17" presetID="10" presetClass="entr" presetSubtype="0" fill="hold" grpId="0" nodeType="afterEffect">
                                  <p:stCondLst>
                                    <p:cond delay="500"/>
                                  </p:stCondLst>
                                  <p:childTnLst>
                                    <p:set>
                                      <p:cBhvr>
                                        <p:cTn id="18" dur="1" fill="hold">
                                          <p:stCondLst>
                                            <p:cond delay="0"/>
                                          </p:stCondLst>
                                        </p:cTn>
                                        <p:tgtEl>
                                          <p:spTgt spid="5">
                                            <p:graphicEl>
                                              <a:dgm id="{227B72D5-DF61-481C-9F36-545AD5609E96}"/>
                                            </p:graphicEl>
                                          </p:spTgt>
                                        </p:tgtEl>
                                        <p:attrNameLst>
                                          <p:attrName>style.visibility</p:attrName>
                                        </p:attrNameLst>
                                      </p:cBhvr>
                                      <p:to>
                                        <p:strVal val="visible"/>
                                      </p:to>
                                    </p:set>
                                    <p:animEffect transition="in" filter="fade">
                                      <p:cBhvr>
                                        <p:cTn id="19" dur="2000"/>
                                        <p:tgtEl>
                                          <p:spTgt spid="5">
                                            <p:graphicEl>
                                              <a:dgm id="{227B72D5-DF61-481C-9F36-545AD5609E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Characteristics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Content Placeholder 3"/>
          <p:cNvGraphicFramePr>
            <a:graphicFrameLocks noGrp="1"/>
          </p:cNvGraphicFramePr>
          <p:nvPr>
            <p:ph sz="quarter" idx="1"/>
          </p:nvPr>
        </p:nvGraphicFramePr>
        <p:xfrm>
          <a:off x="609600" y="1524000"/>
          <a:ext cx="83058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0" presetClass="entr" presetSubtype="0" fill="hold" grpId="0" nodeType="afterEffect">
                                  <p:stCondLst>
                                    <p:cond delay="500"/>
                                  </p:stCondLst>
                                  <p:childTnLst>
                                    <p:set>
                                      <p:cBhvr>
                                        <p:cTn id="11" dur="1" fill="hold">
                                          <p:stCondLst>
                                            <p:cond delay="0"/>
                                          </p:stCondLst>
                                        </p:cTn>
                                        <p:tgtEl>
                                          <p:spTgt spid="4">
                                            <p:graphicEl>
                                              <a:dgm id="{DA22290D-A047-4161-ADF7-9AA5A00BBA06}"/>
                                            </p:graphicEl>
                                          </p:spTgt>
                                        </p:tgtEl>
                                        <p:attrNameLst>
                                          <p:attrName>style.visibility</p:attrName>
                                        </p:attrNameLst>
                                      </p:cBhvr>
                                      <p:to>
                                        <p:strVal val="visible"/>
                                      </p:to>
                                    </p:set>
                                    <p:animEffect transition="in" filter="fade">
                                      <p:cBhvr>
                                        <p:cTn id="12" dur="1000"/>
                                        <p:tgtEl>
                                          <p:spTgt spid="4">
                                            <p:graphicEl>
                                              <a:dgm id="{DA22290D-A047-4161-ADF7-9AA5A00BBA06}"/>
                                            </p:graphicEl>
                                          </p:spTgt>
                                        </p:tgtEl>
                                      </p:cBhvr>
                                    </p:animEffect>
                                  </p:childTnLst>
                                </p:cTn>
                              </p:par>
                            </p:childTnLst>
                          </p:cTn>
                        </p:par>
                        <p:par>
                          <p:cTn id="13" fill="hold">
                            <p:stCondLst>
                              <p:cond delay="6500"/>
                            </p:stCondLst>
                            <p:childTnLst>
                              <p:par>
                                <p:cTn id="14" presetID="10" presetClass="entr" presetSubtype="0" fill="hold" grpId="0" nodeType="afterEffect">
                                  <p:stCondLst>
                                    <p:cond delay="500"/>
                                  </p:stCondLst>
                                  <p:childTnLst>
                                    <p:set>
                                      <p:cBhvr>
                                        <p:cTn id="15" dur="1" fill="hold">
                                          <p:stCondLst>
                                            <p:cond delay="0"/>
                                          </p:stCondLst>
                                        </p:cTn>
                                        <p:tgtEl>
                                          <p:spTgt spid="4">
                                            <p:graphicEl>
                                              <a:dgm id="{0543A47F-1552-4A07-9A1B-E93A4D364261}"/>
                                            </p:graphicEl>
                                          </p:spTgt>
                                        </p:tgtEl>
                                        <p:attrNameLst>
                                          <p:attrName>style.visibility</p:attrName>
                                        </p:attrNameLst>
                                      </p:cBhvr>
                                      <p:to>
                                        <p:strVal val="visible"/>
                                      </p:to>
                                    </p:set>
                                    <p:animEffect transition="in" filter="fade">
                                      <p:cBhvr>
                                        <p:cTn id="16" dur="1000"/>
                                        <p:tgtEl>
                                          <p:spTgt spid="4">
                                            <p:graphicEl>
                                              <a:dgm id="{0543A47F-1552-4A07-9A1B-E93A4D364261}"/>
                                            </p:graphicEl>
                                          </p:spTgt>
                                        </p:tgtEl>
                                      </p:cBhvr>
                                    </p:animEffect>
                                  </p:childTnLst>
                                </p:cTn>
                              </p:par>
                            </p:childTnLst>
                          </p:cTn>
                        </p:par>
                        <p:par>
                          <p:cTn id="17" fill="hold">
                            <p:stCondLst>
                              <p:cond delay="8000"/>
                            </p:stCondLst>
                            <p:childTnLst>
                              <p:par>
                                <p:cTn id="18" presetID="10" presetClass="entr" presetSubtype="0" fill="hold" grpId="0" nodeType="afterEffect">
                                  <p:stCondLst>
                                    <p:cond delay="500"/>
                                  </p:stCondLst>
                                  <p:childTnLst>
                                    <p:set>
                                      <p:cBhvr>
                                        <p:cTn id="19" dur="1" fill="hold">
                                          <p:stCondLst>
                                            <p:cond delay="0"/>
                                          </p:stCondLst>
                                        </p:cTn>
                                        <p:tgtEl>
                                          <p:spTgt spid="4">
                                            <p:graphicEl>
                                              <a:dgm id="{D6B96ACD-E91A-4C2E-9DE8-B27453B6A490}"/>
                                            </p:graphicEl>
                                          </p:spTgt>
                                        </p:tgtEl>
                                        <p:attrNameLst>
                                          <p:attrName>style.visibility</p:attrName>
                                        </p:attrNameLst>
                                      </p:cBhvr>
                                      <p:to>
                                        <p:strVal val="visible"/>
                                      </p:to>
                                    </p:set>
                                    <p:animEffect transition="in" filter="fade">
                                      <p:cBhvr>
                                        <p:cTn id="20" dur="1000"/>
                                        <p:tgtEl>
                                          <p:spTgt spid="4">
                                            <p:graphicEl>
                                              <a:dgm id="{D6B96ACD-E91A-4C2E-9DE8-B27453B6A490}"/>
                                            </p:graphicEl>
                                          </p:spTgt>
                                        </p:tgtEl>
                                      </p:cBhvr>
                                    </p:animEffect>
                                  </p:childTnLst>
                                </p:cTn>
                              </p:par>
                            </p:childTnLst>
                          </p:cTn>
                        </p:par>
                        <p:par>
                          <p:cTn id="21" fill="hold">
                            <p:stCondLst>
                              <p:cond delay="9500"/>
                            </p:stCondLst>
                            <p:childTnLst>
                              <p:par>
                                <p:cTn id="22" presetID="10" presetClass="entr" presetSubtype="0" fill="hold" grpId="0" nodeType="afterEffect">
                                  <p:stCondLst>
                                    <p:cond delay="500"/>
                                  </p:stCondLst>
                                  <p:childTnLst>
                                    <p:set>
                                      <p:cBhvr>
                                        <p:cTn id="23" dur="1" fill="hold">
                                          <p:stCondLst>
                                            <p:cond delay="0"/>
                                          </p:stCondLst>
                                        </p:cTn>
                                        <p:tgtEl>
                                          <p:spTgt spid="4">
                                            <p:graphicEl>
                                              <a:dgm id="{E53E6347-4BA5-4F54-98DE-D07D9369A965}"/>
                                            </p:graphicEl>
                                          </p:spTgt>
                                        </p:tgtEl>
                                        <p:attrNameLst>
                                          <p:attrName>style.visibility</p:attrName>
                                        </p:attrNameLst>
                                      </p:cBhvr>
                                      <p:to>
                                        <p:strVal val="visible"/>
                                      </p:to>
                                    </p:set>
                                    <p:animEffect transition="in" filter="fade">
                                      <p:cBhvr>
                                        <p:cTn id="24" dur="1000"/>
                                        <p:tgtEl>
                                          <p:spTgt spid="4">
                                            <p:graphicEl>
                                              <a:dgm id="{E53E6347-4BA5-4F54-98DE-D07D9369A965}"/>
                                            </p:graphicEl>
                                          </p:spTgt>
                                        </p:tgtEl>
                                      </p:cBhvr>
                                    </p:animEffect>
                                  </p:childTnLst>
                                </p:cTn>
                              </p:par>
                            </p:childTnLst>
                          </p:cTn>
                        </p:par>
                        <p:par>
                          <p:cTn id="25" fill="hold">
                            <p:stCondLst>
                              <p:cond delay="11000"/>
                            </p:stCondLst>
                            <p:childTnLst>
                              <p:par>
                                <p:cTn id="26" presetID="10" presetClass="entr" presetSubtype="0" fill="hold" grpId="0" nodeType="afterEffect">
                                  <p:stCondLst>
                                    <p:cond delay="500"/>
                                  </p:stCondLst>
                                  <p:childTnLst>
                                    <p:set>
                                      <p:cBhvr>
                                        <p:cTn id="27" dur="1" fill="hold">
                                          <p:stCondLst>
                                            <p:cond delay="0"/>
                                          </p:stCondLst>
                                        </p:cTn>
                                        <p:tgtEl>
                                          <p:spTgt spid="4">
                                            <p:graphicEl>
                                              <a:dgm id="{75468289-D621-4FAD-9CD3-C266EDF05E43}"/>
                                            </p:graphicEl>
                                          </p:spTgt>
                                        </p:tgtEl>
                                        <p:attrNameLst>
                                          <p:attrName>style.visibility</p:attrName>
                                        </p:attrNameLst>
                                      </p:cBhvr>
                                      <p:to>
                                        <p:strVal val="visible"/>
                                      </p:to>
                                    </p:set>
                                    <p:animEffect transition="in" filter="fade">
                                      <p:cBhvr>
                                        <p:cTn id="28" dur="1000"/>
                                        <p:tgtEl>
                                          <p:spTgt spid="4">
                                            <p:graphicEl>
                                              <a:dgm id="{75468289-D621-4FAD-9CD3-C266EDF05E43}"/>
                                            </p:graphicEl>
                                          </p:spTgt>
                                        </p:tgtEl>
                                      </p:cBhvr>
                                    </p:animEffect>
                                  </p:childTnLst>
                                </p:cTn>
                              </p:par>
                            </p:childTnLst>
                          </p:cTn>
                        </p:par>
                        <p:par>
                          <p:cTn id="29" fill="hold">
                            <p:stCondLst>
                              <p:cond delay="12500"/>
                            </p:stCondLst>
                            <p:childTnLst>
                              <p:par>
                                <p:cTn id="30" presetID="10" presetClass="entr" presetSubtype="0" fill="hold" grpId="0" nodeType="afterEffect">
                                  <p:stCondLst>
                                    <p:cond delay="500"/>
                                  </p:stCondLst>
                                  <p:childTnLst>
                                    <p:set>
                                      <p:cBhvr>
                                        <p:cTn id="31" dur="1" fill="hold">
                                          <p:stCondLst>
                                            <p:cond delay="0"/>
                                          </p:stCondLst>
                                        </p:cTn>
                                        <p:tgtEl>
                                          <p:spTgt spid="4">
                                            <p:graphicEl>
                                              <a:dgm id="{8F951A58-6F92-4CDC-A9FF-3D72D05F9339}"/>
                                            </p:graphicEl>
                                          </p:spTgt>
                                        </p:tgtEl>
                                        <p:attrNameLst>
                                          <p:attrName>style.visibility</p:attrName>
                                        </p:attrNameLst>
                                      </p:cBhvr>
                                      <p:to>
                                        <p:strVal val="visible"/>
                                      </p:to>
                                    </p:set>
                                    <p:animEffect transition="in" filter="fade">
                                      <p:cBhvr>
                                        <p:cTn id="32" dur="1000"/>
                                        <p:tgtEl>
                                          <p:spTgt spid="4">
                                            <p:graphicEl>
                                              <a:dgm id="{8F951A58-6F92-4CDC-A9FF-3D72D05F9339}"/>
                                            </p:graphicEl>
                                          </p:spTgt>
                                        </p:tgtEl>
                                      </p:cBhvr>
                                    </p:animEffect>
                                  </p:childTnLst>
                                </p:cTn>
                              </p:par>
                            </p:childTnLst>
                          </p:cTn>
                        </p:par>
                        <p:par>
                          <p:cTn id="33" fill="hold">
                            <p:stCondLst>
                              <p:cond delay="14000"/>
                            </p:stCondLst>
                            <p:childTnLst>
                              <p:par>
                                <p:cTn id="34" presetID="10" presetClass="entr" presetSubtype="0" fill="hold" grpId="0" nodeType="afterEffect">
                                  <p:stCondLst>
                                    <p:cond delay="500"/>
                                  </p:stCondLst>
                                  <p:childTnLst>
                                    <p:set>
                                      <p:cBhvr>
                                        <p:cTn id="35" dur="1" fill="hold">
                                          <p:stCondLst>
                                            <p:cond delay="0"/>
                                          </p:stCondLst>
                                        </p:cTn>
                                        <p:tgtEl>
                                          <p:spTgt spid="4">
                                            <p:graphicEl>
                                              <a:dgm id="{9FC3ABD0-0A9C-4130-A37B-C25C6C0AECF6}"/>
                                            </p:graphicEl>
                                          </p:spTgt>
                                        </p:tgtEl>
                                        <p:attrNameLst>
                                          <p:attrName>style.visibility</p:attrName>
                                        </p:attrNameLst>
                                      </p:cBhvr>
                                      <p:to>
                                        <p:strVal val="visible"/>
                                      </p:to>
                                    </p:set>
                                    <p:animEffect transition="in" filter="fade">
                                      <p:cBhvr>
                                        <p:cTn id="36" dur="1000"/>
                                        <p:tgtEl>
                                          <p:spTgt spid="4">
                                            <p:graphicEl>
                                              <a:dgm id="{9FC3ABD0-0A9C-4130-A37B-C25C6C0AECF6}"/>
                                            </p:graphicEl>
                                          </p:spTgt>
                                        </p:tgtEl>
                                      </p:cBhvr>
                                    </p:animEffect>
                                  </p:childTnLst>
                                </p:cTn>
                              </p:par>
                            </p:childTnLst>
                          </p:cTn>
                        </p:par>
                        <p:par>
                          <p:cTn id="37" fill="hold">
                            <p:stCondLst>
                              <p:cond delay="15500"/>
                            </p:stCondLst>
                            <p:childTnLst>
                              <p:par>
                                <p:cTn id="38" presetID="10" presetClass="entr" presetSubtype="0" fill="hold" grpId="0" nodeType="afterEffect">
                                  <p:stCondLst>
                                    <p:cond delay="500"/>
                                  </p:stCondLst>
                                  <p:childTnLst>
                                    <p:set>
                                      <p:cBhvr>
                                        <p:cTn id="39" dur="1" fill="hold">
                                          <p:stCondLst>
                                            <p:cond delay="0"/>
                                          </p:stCondLst>
                                        </p:cTn>
                                        <p:tgtEl>
                                          <p:spTgt spid="4">
                                            <p:graphicEl>
                                              <a:dgm id="{9C08FE5B-DE5E-44DF-B550-55A6B4D964A0}"/>
                                            </p:graphicEl>
                                          </p:spTgt>
                                        </p:tgtEl>
                                        <p:attrNameLst>
                                          <p:attrName>style.visibility</p:attrName>
                                        </p:attrNameLst>
                                      </p:cBhvr>
                                      <p:to>
                                        <p:strVal val="visible"/>
                                      </p:to>
                                    </p:set>
                                    <p:animEffect transition="in" filter="fade">
                                      <p:cBhvr>
                                        <p:cTn id="40" dur="1000"/>
                                        <p:tgtEl>
                                          <p:spTgt spid="4">
                                            <p:graphicEl>
                                              <a:dgm id="{9C08FE5B-DE5E-44DF-B550-55A6B4D964A0}"/>
                                            </p:graphicEl>
                                          </p:spTgt>
                                        </p:tgtEl>
                                      </p:cBhvr>
                                    </p:animEffect>
                                  </p:childTnLst>
                                </p:cTn>
                              </p:par>
                            </p:childTnLst>
                          </p:cTn>
                        </p:par>
                        <p:par>
                          <p:cTn id="41" fill="hold">
                            <p:stCondLst>
                              <p:cond delay="17000"/>
                            </p:stCondLst>
                            <p:childTnLst>
                              <p:par>
                                <p:cTn id="42" presetID="10" presetClass="entr" presetSubtype="0" fill="hold" grpId="0" nodeType="afterEffect">
                                  <p:stCondLst>
                                    <p:cond delay="500"/>
                                  </p:stCondLst>
                                  <p:childTnLst>
                                    <p:set>
                                      <p:cBhvr>
                                        <p:cTn id="43" dur="1" fill="hold">
                                          <p:stCondLst>
                                            <p:cond delay="0"/>
                                          </p:stCondLst>
                                        </p:cTn>
                                        <p:tgtEl>
                                          <p:spTgt spid="4">
                                            <p:graphicEl>
                                              <a:dgm id="{0F404D66-9C48-41DB-B512-BE950D5DE97C}"/>
                                            </p:graphicEl>
                                          </p:spTgt>
                                        </p:tgtEl>
                                        <p:attrNameLst>
                                          <p:attrName>style.visibility</p:attrName>
                                        </p:attrNameLst>
                                      </p:cBhvr>
                                      <p:to>
                                        <p:strVal val="visible"/>
                                      </p:to>
                                    </p:set>
                                    <p:animEffect transition="in" filter="fade">
                                      <p:cBhvr>
                                        <p:cTn id="44" dur="1000"/>
                                        <p:tgtEl>
                                          <p:spTgt spid="4">
                                            <p:graphicEl>
                                              <a:dgm id="{0F404D66-9C48-41DB-B512-BE950D5DE97C}"/>
                                            </p:graphicEl>
                                          </p:spTgt>
                                        </p:tgtEl>
                                      </p:cBhvr>
                                    </p:animEffect>
                                  </p:childTnLst>
                                </p:cTn>
                              </p:par>
                            </p:childTnLst>
                          </p:cTn>
                        </p:par>
                        <p:par>
                          <p:cTn id="45" fill="hold">
                            <p:stCondLst>
                              <p:cond delay="18500"/>
                            </p:stCondLst>
                            <p:childTnLst>
                              <p:par>
                                <p:cTn id="46" presetID="10" presetClass="entr" presetSubtype="0" fill="hold" grpId="0" nodeType="afterEffect">
                                  <p:stCondLst>
                                    <p:cond delay="500"/>
                                  </p:stCondLst>
                                  <p:childTnLst>
                                    <p:set>
                                      <p:cBhvr>
                                        <p:cTn id="47" dur="1" fill="hold">
                                          <p:stCondLst>
                                            <p:cond delay="0"/>
                                          </p:stCondLst>
                                        </p:cTn>
                                        <p:tgtEl>
                                          <p:spTgt spid="4">
                                            <p:graphicEl>
                                              <a:dgm id="{C851B74A-5E24-4CA8-8CB6-6AF902B97E22}"/>
                                            </p:graphicEl>
                                          </p:spTgt>
                                        </p:tgtEl>
                                        <p:attrNameLst>
                                          <p:attrName>style.visibility</p:attrName>
                                        </p:attrNameLst>
                                      </p:cBhvr>
                                      <p:to>
                                        <p:strVal val="visible"/>
                                      </p:to>
                                    </p:set>
                                    <p:animEffect transition="in" filter="fade">
                                      <p:cBhvr>
                                        <p:cTn id="48" dur="1000"/>
                                        <p:tgtEl>
                                          <p:spTgt spid="4">
                                            <p:graphicEl>
                                              <a:dgm id="{C851B74A-5E24-4CA8-8CB6-6AF902B97E22}"/>
                                            </p:graphicEl>
                                          </p:spTgt>
                                        </p:tgtEl>
                                      </p:cBhvr>
                                    </p:animEffect>
                                  </p:childTnLst>
                                </p:cTn>
                              </p:par>
                            </p:childTnLst>
                          </p:cTn>
                        </p:par>
                        <p:par>
                          <p:cTn id="49" fill="hold">
                            <p:stCondLst>
                              <p:cond delay="20000"/>
                            </p:stCondLst>
                            <p:childTnLst>
                              <p:par>
                                <p:cTn id="50" presetID="10" presetClass="entr" presetSubtype="0" fill="hold" grpId="0" nodeType="afterEffect">
                                  <p:stCondLst>
                                    <p:cond delay="500"/>
                                  </p:stCondLst>
                                  <p:childTnLst>
                                    <p:set>
                                      <p:cBhvr>
                                        <p:cTn id="51" dur="1" fill="hold">
                                          <p:stCondLst>
                                            <p:cond delay="0"/>
                                          </p:stCondLst>
                                        </p:cTn>
                                        <p:tgtEl>
                                          <p:spTgt spid="4">
                                            <p:graphicEl>
                                              <a:dgm id="{193D1C13-189F-4187-B296-35DEEABD0AC0}"/>
                                            </p:graphicEl>
                                          </p:spTgt>
                                        </p:tgtEl>
                                        <p:attrNameLst>
                                          <p:attrName>style.visibility</p:attrName>
                                        </p:attrNameLst>
                                      </p:cBhvr>
                                      <p:to>
                                        <p:strVal val="visible"/>
                                      </p:to>
                                    </p:set>
                                    <p:animEffect transition="in" filter="fade">
                                      <p:cBhvr>
                                        <p:cTn id="52" dur="1000"/>
                                        <p:tgtEl>
                                          <p:spTgt spid="4">
                                            <p:graphicEl>
                                              <a:dgm id="{193D1C13-189F-4187-B296-35DEEABD0AC0}"/>
                                            </p:graphicEl>
                                          </p:spTgt>
                                        </p:tgtEl>
                                      </p:cBhvr>
                                    </p:animEffect>
                                  </p:childTnLst>
                                </p:cTn>
                              </p:par>
                            </p:childTnLst>
                          </p:cTn>
                        </p:par>
                        <p:par>
                          <p:cTn id="53" fill="hold">
                            <p:stCondLst>
                              <p:cond delay="21500"/>
                            </p:stCondLst>
                            <p:childTnLst>
                              <p:par>
                                <p:cTn id="54" presetID="10" presetClass="entr" presetSubtype="0" fill="hold" grpId="0" nodeType="afterEffect">
                                  <p:stCondLst>
                                    <p:cond delay="500"/>
                                  </p:stCondLst>
                                  <p:childTnLst>
                                    <p:set>
                                      <p:cBhvr>
                                        <p:cTn id="55" dur="1" fill="hold">
                                          <p:stCondLst>
                                            <p:cond delay="0"/>
                                          </p:stCondLst>
                                        </p:cTn>
                                        <p:tgtEl>
                                          <p:spTgt spid="4">
                                            <p:graphicEl>
                                              <a:dgm id="{58003CCB-27DA-4368-ACCB-1C616E257786}"/>
                                            </p:graphicEl>
                                          </p:spTgt>
                                        </p:tgtEl>
                                        <p:attrNameLst>
                                          <p:attrName>style.visibility</p:attrName>
                                        </p:attrNameLst>
                                      </p:cBhvr>
                                      <p:to>
                                        <p:strVal val="visible"/>
                                      </p:to>
                                    </p:set>
                                    <p:animEffect transition="in" filter="fade">
                                      <p:cBhvr>
                                        <p:cTn id="56" dur="1000"/>
                                        <p:tgtEl>
                                          <p:spTgt spid="4">
                                            <p:graphicEl>
                                              <a:dgm id="{58003CCB-27DA-4368-ACCB-1C616E257786}"/>
                                            </p:graphicEl>
                                          </p:spTgt>
                                        </p:tgtEl>
                                      </p:cBhvr>
                                    </p:animEffect>
                                  </p:childTnLst>
                                </p:cTn>
                              </p:par>
                            </p:childTnLst>
                          </p:cTn>
                        </p:par>
                        <p:par>
                          <p:cTn id="57" fill="hold">
                            <p:stCondLst>
                              <p:cond delay="23000"/>
                            </p:stCondLst>
                            <p:childTnLst>
                              <p:par>
                                <p:cTn id="58" presetID="10" presetClass="entr" presetSubtype="0" fill="hold" grpId="0" nodeType="afterEffect">
                                  <p:stCondLst>
                                    <p:cond delay="500"/>
                                  </p:stCondLst>
                                  <p:childTnLst>
                                    <p:set>
                                      <p:cBhvr>
                                        <p:cTn id="59" dur="1" fill="hold">
                                          <p:stCondLst>
                                            <p:cond delay="0"/>
                                          </p:stCondLst>
                                        </p:cTn>
                                        <p:tgtEl>
                                          <p:spTgt spid="4">
                                            <p:graphicEl>
                                              <a:dgm id="{8FB1CC91-82F7-4CB5-9F01-DA617A31DC3C}"/>
                                            </p:graphicEl>
                                          </p:spTgt>
                                        </p:tgtEl>
                                        <p:attrNameLst>
                                          <p:attrName>style.visibility</p:attrName>
                                        </p:attrNameLst>
                                      </p:cBhvr>
                                      <p:to>
                                        <p:strVal val="visible"/>
                                      </p:to>
                                    </p:set>
                                    <p:animEffect transition="in" filter="fade">
                                      <p:cBhvr>
                                        <p:cTn id="60" dur="1000"/>
                                        <p:tgtEl>
                                          <p:spTgt spid="4">
                                            <p:graphicEl>
                                              <a:dgm id="{8FB1CC91-82F7-4CB5-9F01-DA617A31DC3C}"/>
                                            </p:graphicEl>
                                          </p:spTgt>
                                        </p:tgtEl>
                                      </p:cBhvr>
                                    </p:animEffect>
                                  </p:childTnLst>
                                </p:cTn>
                              </p:par>
                            </p:childTnLst>
                          </p:cTn>
                        </p:par>
                        <p:par>
                          <p:cTn id="61" fill="hold">
                            <p:stCondLst>
                              <p:cond delay="24500"/>
                            </p:stCondLst>
                            <p:childTnLst>
                              <p:par>
                                <p:cTn id="62" presetID="10" presetClass="entr" presetSubtype="0" fill="hold" grpId="0" nodeType="afterEffect">
                                  <p:stCondLst>
                                    <p:cond delay="500"/>
                                  </p:stCondLst>
                                  <p:childTnLst>
                                    <p:set>
                                      <p:cBhvr>
                                        <p:cTn id="63" dur="1" fill="hold">
                                          <p:stCondLst>
                                            <p:cond delay="0"/>
                                          </p:stCondLst>
                                        </p:cTn>
                                        <p:tgtEl>
                                          <p:spTgt spid="4">
                                            <p:graphicEl>
                                              <a:dgm id="{694F5E85-46ED-4439-8B60-740E74903AFD}"/>
                                            </p:graphicEl>
                                          </p:spTgt>
                                        </p:tgtEl>
                                        <p:attrNameLst>
                                          <p:attrName>style.visibility</p:attrName>
                                        </p:attrNameLst>
                                      </p:cBhvr>
                                      <p:to>
                                        <p:strVal val="visible"/>
                                      </p:to>
                                    </p:set>
                                    <p:animEffect transition="in" filter="fade">
                                      <p:cBhvr>
                                        <p:cTn id="64" dur="1000"/>
                                        <p:tgtEl>
                                          <p:spTgt spid="4">
                                            <p:graphicEl>
                                              <a:dgm id="{694F5E85-46ED-4439-8B60-740E74903AFD}"/>
                                            </p:graphicEl>
                                          </p:spTgt>
                                        </p:tgtEl>
                                      </p:cBhvr>
                                    </p:animEffect>
                                  </p:childTnLst>
                                </p:cTn>
                              </p:par>
                            </p:childTnLst>
                          </p:cTn>
                        </p:par>
                        <p:par>
                          <p:cTn id="65" fill="hold">
                            <p:stCondLst>
                              <p:cond delay="26000"/>
                            </p:stCondLst>
                            <p:childTnLst>
                              <p:par>
                                <p:cTn id="66" presetID="10" presetClass="entr" presetSubtype="0" fill="hold" grpId="0" nodeType="afterEffect">
                                  <p:stCondLst>
                                    <p:cond delay="500"/>
                                  </p:stCondLst>
                                  <p:childTnLst>
                                    <p:set>
                                      <p:cBhvr>
                                        <p:cTn id="67" dur="1" fill="hold">
                                          <p:stCondLst>
                                            <p:cond delay="0"/>
                                          </p:stCondLst>
                                        </p:cTn>
                                        <p:tgtEl>
                                          <p:spTgt spid="4">
                                            <p:graphicEl>
                                              <a:dgm id="{B4034654-8427-4FD4-8F40-11DB95CAD449}"/>
                                            </p:graphicEl>
                                          </p:spTgt>
                                        </p:tgtEl>
                                        <p:attrNameLst>
                                          <p:attrName>style.visibility</p:attrName>
                                        </p:attrNameLst>
                                      </p:cBhvr>
                                      <p:to>
                                        <p:strVal val="visible"/>
                                      </p:to>
                                    </p:set>
                                    <p:animEffect transition="in" filter="fade">
                                      <p:cBhvr>
                                        <p:cTn id="68" dur="1000"/>
                                        <p:tgtEl>
                                          <p:spTgt spid="4">
                                            <p:graphicEl>
                                              <a:dgm id="{B4034654-8427-4FD4-8F40-11DB95CAD449}"/>
                                            </p:graphicEl>
                                          </p:spTgt>
                                        </p:tgtEl>
                                      </p:cBhvr>
                                    </p:animEffect>
                                  </p:childTnLst>
                                </p:cTn>
                              </p:par>
                            </p:childTnLst>
                          </p:cTn>
                        </p:par>
                        <p:par>
                          <p:cTn id="69" fill="hold">
                            <p:stCondLst>
                              <p:cond delay="27500"/>
                            </p:stCondLst>
                            <p:childTnLst>
                              <p:par>
                                <p:cTn id="70" presetID="10" presetClass="entr" presetSubtype="0" fill="hold" grpId="0" nodeType="afterEffect">
                                  <p:stCondLst>
                                    <p:cond delay="500"/>
                                  </p:stCondLst>
                                  <p:childTnLst>
                                    <p:set>
                                      <p:cBhvr>
                                        <p:cTn id="71" dur="1" fill="hold">
                                          <p:stCondLst>
                                            <p:cond delay="0"/>
                                          </p:stCondLst>
                                        </p:cTn>
                                        <p:tgtEl>
                                          <p:spTgt spid="4">
                                            <p:graphicEl>
                                              <a:dgm id="{234BDF09-88A4-4CB5-8C6A-3B427C4D67A2}"/>
                                            </p:graphicEl>
                                          </p:spTgt>
                                        </p:tgtEl>
                                        <p:attrNameLst>
                                          <p:attrName>style.visibility</p:attrName>
                                        </p:attrNameLst>
                                      </p:cBhvr>
                                      <p:to>
                                        <p:strVal val="visible"/>
                                      </p:to>
                                    </p:set>
                                    <p:animEffect transition="in" filter="fade">
                                      <p:cBhvr>
                                        <p:cTn id="72" dur="1000"/>
                                        <p:tgtEl>
                                          <p:spTgt spid="4">
                                            <p:graphicEl>
                                              <a:dgm id="{234BDF09-88A4-4CB5-8C6A-3B427C4D67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762000" y="1981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77968" y="1623810"/>
            <a:ext cx="4293740" cy="954107"/>
          </a:xfrm>
          <a:prstGeom prst="rect">
            <a:avLst/>
          </a:prstGeom>
        </p:spPr>
        <p:txBody>
          <a:bodyPr wrap="square">
            <a:spAutoFit/>
          </a:bodyPr>
          <a:lstStyle/>
          <a:p>
            <a:pPr lvl="0"/>
            <a:r>
              <a:rPr lang="en-US" sz="2800" dirty="0" smtClean="0">
                <a:solidFill>
                  <a:srgbClr val="0000CC"/>
                </a:solidFill>
              </a:rPr>
              <a:t>TYPE 1 CONTRACTION </a:t>
            </a:r>
          </a:p>
          <a:p>
            <a:pPr lvl="0"/>
            <a:r>
              <a:rPr lang="en-US" sz="2800" dirty="0" smtClean="0">
                <a:solidFill>
                  <a:srgbClr val="0000CC"/>
                </a:solidFill>
              </a:rPr>
              <a:t>OR TONUS RHYTHM</a:t>
            </a:r>
            <a:endParaRPr lang="en-US" sz="2800" dirty="0">
              <a:solidFill>
                <a:srgbClr val="0000CC"/>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3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3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500"/>
                            </p:stCondLst>
                            <p:childTnLst>
                              <p:par>
                                <p:cTn id="14" presetID="10" presetClass="entr" presetSubtype="0" fill="hold" grpId="0" nodeType="afterEffect">
                                  <p:stCondLst>
                                    <p:cond delay="500"/>
                                  </p:stCondLst>
                                  <p:childTnLst>
                                    <p:set>
                                      <p:cBhvr>
                                        <p:cTn id="15" dur="1" fill="hold">
                                          <p:stCondLst>
                                            <p:cond delay="0"/>
                                          </p:stCondLst>
                                        </p:cTn>
                                        <p:tgtEl>
                                          <p:spTgt spid="4">
                                            <p:graphicEl>
                                              <a:dgm id="{479E2B94-E3C2-4897-BED4-B665C12F5A48}"/>
                                            </p:graphicEl>
                                          </p:spTgt>
                                        </p:tgtEl>
                                        <p:attrNameLst>
                                          <p:attrName>style.visibility</p:attrName>
                                        </p:attrNameLst>
                                      </p:cBhvr>
                                      <p:to>
                                        <p:strVal val="visible"/>
                                      </p:to>
                                    </p:set>
                                    <p:animEffect transition="in" filter="fade">
                                      <p:cBhvr>
                                        <p:cTn id="16" dur="2000"/>
                                        <p:tgtEl>
                                          <p:spTgt spid="4">
                                            <p:graphicEl>
                                              <a:dgm id="{479E2B94-E3C2-4897-BED4-B665C12F5A48}"/>
                                            </p:graphicEl>
                                          </p:spTgt>
                                        </p:tgtEl>
                                      </p:cBhvr>
                                    </p:animEffect>
                                  </p:childTnLst>
                                </p:cTn>
                              </p:par>
                            </p:childTnLst>
                          </p:cTn>
                        </p:par>
                        <p:par>
                          <p:cTn id="17" fill="hold">
                            <p:stCondLst>
                              <p:cond delay="6000"/>
                            </p:stCondLst>
                            <p:childTnLst>
                              <p:par>
                                <p:cTn id="18" presetID="10" presetClass="entr" presetSubtype="0" fill="hold" grpId="0" nodeType="afterEffect">
                                  <p:stCondLst>
                                    <p:cond delay="500"/>
                                  </p:stCondLst>
                                  <p:childTnLst>
                                    <p:set>
                                      <p:cBhvr>
                                        <p:cTn id="19" dur="1" fill="hold">
                                          <p:stCondLst>
                                            <p:cond delay="0"/>
                                          </p:stCondLst>
                                        </p:cTn>
                                        <p:tgtEl>
                                          <p:spTgt spid="4">
                                            <p:graphicEl>
                                              <a:dgm id="{644B9FFD-CE79-44E9-BD9D-6A6FC4902880}"/>
                                            </p:graphicEl>
                                          </p:spTgt>
                                        </p:tgtEl>
                                        <p:attrNameLst>
                                          <p:attrName>style.visibility</p:attrName>
                                        </p:attrNameLst>
                                      </p:cBhvr>
                                      <p:to>
                                        <p:strVal val="visible"/>
                                      </p:to>
                                    </p:set>
                                    <p:animEffect transition="in" filter="fade">
                                      <p:cBhvr>
                                        <p:cTn id="20" dur="2000"/>
                                        <p:tgtEl>
                                          <p:spTgt spid="4">
                                            <p:graphicEl>
                                              <a:dgm id="{644B9FFD-CE79-44E9-BD9D-6A6FC4902880}"/>
                                            </p:graphicEl>
                                          </p:spTgt>
                                        </p:tgtEl>
                                      </p:cBhvr>
                                    </p:animEffect>
                                  </p:childTnLst>
                                </p:cTn>
                              </p:par>
                            </p:childTnLst>
                          </p:cTn>
                        </p:par>
                        <p:par>
                          <p:cTn id="21" fill="hold">
                            <p:stCondLst>
                              <p:cond delay="8500"/>
                            </p:stCondLst>
                            <p:childTnLst>
                              <p:par>
                                <p:cTn id="22" presetID="10" presetClass="entr" presetSubtype="0" fill="hold" grpId="0" nodeType="afterEffect">
                                  <p:stCondLst>
                                    <p:cond delay="500"/>
                                  </p:stCondLst>
                                  <p:childTnLst>
                                    <p:set>
                                      <p:cBhvr>
                                        <p:cTn id="23" dur="1" fill="hold">
                                          <p:stCondLst>
                                            <p:cond delay="0"/>
                                          </p:stCondLst>
                                        </p:cTn>
                                        <p:tgtEl>
                                          <p:spTgt spid="4">
                                            <p:graphicEl>
                                              <a:dgm id="{FAAA455C-10A7-45A8-8F6B-62F94BEB7781}"/>
                                            </p:graphicEl>
                                          </p:spTgt>
                                        </p:tgtEl>
                                        <p:attrNameLst>
                                          <p:attrName>style.visibility</p:attrName>
                                        </p:attrNameLst>
                                      </p:cBhvr>
                                      <p:to>
                                        <p:strVal val="visible"/>
                                      </p:to>
                                    </p:set>
                                    <p:animEffect transition="in" filter="fade">
                                      <p:cBhvr>
                                        <p:cTn id="24" dur="2000"/>
                                        <p:tgtEl>
                                          <p:spTgt spid="4">
                                            <p:graphicEl>
                                              <a:dgm id="{FAAA455C-10A7-45A8-8F6B-62F94BEB7781}"/>
                                            </p:graphicEl>
                                          </p:spTgt>
                                        </p:tgtEl>
                                      </p:cBhvr>
                                    </p:animEffect>
                                  </p:childTnLst>
                                </p:cTn>
                              </p:par>
                            </p:childTnLst>
                          </p:cTn>
                        </p:par>
                        <p:par>
                          <p:cTn id="25" fill="hold">
                            <p:stCondLst>
                              <p:cond delay="11000"/>
                            </p:stCondLst>
                            <p:childTnLst>
                              <p:par>
                                <p:cTn id="26" presetID="10" presetClass="entr" presetSubtype="0" fill="hold" grpId="0" nodeType="afterEffect">
                                  <p:stCondLst>
                                    <p:cond delay="500"/>
                                  </p:stCondLst>
                                  <p:childTnLst>
                                    <p:set>
                                      <p:cBhvr>
                                        <p:cTn id="27" dur="1" fill="hold">
                                          <p:stCondLst>
                                            <p:cond delay="0"/>
                                          </p:stCondLst>
                                        </p:cTn>
                                        <p:tgtEl>
                                          <p:spTgt spid="4">
                                            <p:graphicEl>
                                              <a:dgm id="{8E591CF2-93E4-47D3-B7ED-2A7346916888}"/>
                                            </p:graphicEl>
                                          </p:spTgt>
                                        </p:tgtEl>
                                        <p:attrNameLst>
                                          <p:attrName>style.visibility</p:attrName>
                                        </p:attrNameLst>
                                      </p:cBhvr>
                                      <p:to>
                                        <p:strVal val="visible"/>
                                      </p:to>
                                    </p:set>
                                    <p:animEffect transition="in" filter="fade">
                                      <p:cBhvr>
                                        <p:cTn id="28" dur="2000"/>
                                        <p:tgtEl>
                                          <p:spTgt spid="4">
                                            <p:graphicEl>
                                              <a:dgm id="{8E591CF2-93E4-47D3-B7ED-2A7346916888}"/>
                                            </p:graphicEl>
                                          </p:spTgt>
                                        </p:tgtEl>
                                      </p:cBhvr>
                                    </p:animEffect>
                                  </p:childTnLst>
                                </p:cTn>
                              </p:par>
                            </p:childTnLst>
                          </p:cTn>
                        </p:par>
                        <p:par>
                          <p:cTn id="29" fill="hold">
                            <p:stCondLst>
                              <p:cond delay="13500"/>
                            </p:stCondLst>
                            <p:childTnLst>
                              <p:par>
                                <p:cTn id="30" presetID="10" presetClass="entr" presetSubtype="0" fill="hold" grpId="0" nodeType="afterEffect">
                                  <p:stCondLst>
                                    <p:cond delay="500"/>
                                  </p:stCondLst>
                                  <p:childTnLst>
                                    <p:set>
                                      <p:cBhvr>
                                        <p:cTn id="31" dur="1" fill="hold">
                                          <p:stCondLst>
                                            <p:cond delay="0"/>
                                          </p:stCondLst>
                                        </p:cTn>
                                        <p:tgtEl>
                                          <p:spTgt spid="4">
                                            <p:graphicEl>
                                              <a:dgm id="{400D79F0-14C0-46FD-8864-04971C8D5032}"/>
                                            </p:graphicEl>
                                          </p:spTgt>
                                        </p:tgtEl>
                                        <p:attrNameLst>
                                          <p:attrName>style.visibility</p:attrName>
                                        </p:attrNameLst>
                                      </p:cBhvr>
                                      <p:to>
                                        <p:strVal val="visible"/>
                                      </p:to>
                                    </p:set>
                                    <p:animEffect transition="in" filter="fade">
                                      <p:cBhvr>
                                        <p:cTn id="32" dur="2000"/>
                                        <p:tgtEl>
                                          <p:spTgt spid="4">
                                            <p:graphicEl>
                                              <a:dgm id="{400D79F0-14C0-46FD-8864-04971C8D5032}"/>
                                            </p:graphicEl>
                                          </p:spTgt>
                                        </p:tgtEl>
                                      </p:cBhvr>
                                    </p:animEffect>
                                  </p:childTnLst>
                                </p:cTn>
                              </p:par>
                            </p:childTnLst>
                          </p:cTn>
                        </p:par>
                        <p:par>
                          <p:cTn id="33" fill="hold">
                            <p:stCondLst>
                              <p:cond delay="16000"/>
                            </p:stCondLst>
                            <p:childTnLst>
                              <p:par>
                                <p:cTn id="34" presetID="10" presetClass="entr" presetSubtype="0" fill="hold" grpId="0" nodeType="afterEffect">
                                  <p:stCondLst>
                                    <p:cond delay="500"/>
                                  </p:stCondLst>
                                  <p:childTnLst>
                                    <p:set>
                                      <p:cBhvr>
                                        <p:cTn id="35" dur="1" fill="hold">
                                          <p:stCondLst>
                                            <p:cond delay="0"/>
                                          </p:stCondLst>
                                        </p:cTn>
                                        <p:tgtEl>
                                          <p:spTgt spid="4">
                                            <p:graphicEl>
                                              <a:dgm id="{73865A3A-B683-4931-A312-EDA0FB5EBE5F}"/>
                                            </p:graphicEl>
                                          </p:spTgt>
                                        </p:tgtEl>
                                        <p:attrNameLst>
                                          <p:attrName>style.visibility</p:attrName>
                                        </p:attrNameLst>
                                      </p:cBhvr>
                                      <p:to>
                                        <p:strVal val="visible"/>
                                      </p:to>
                                    </p:set>
                                    <p:animEffect transition="in" filter="fade">
                                      <p:cBhvr>
                                        <p:cTn id="36" dur="2000"/>
                                        <p:tgtEl>
                                          <p:spTgt spid="4">
                                            <p:graphicEl>
                                              <a:dgm id="{73865A3A-B683-4931-A312-EDA0FB5EBE5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152400" y="1600200"/>
          <a:ext cx="8839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4">
                                            <p:graphicEl>
                                              <a:dgm id="{6D1AFB29-C7B0-4467-B0D6-7E27377F8CCB}"/>
                                            </p:graphicEl>
                                          </p:spTgt>
                                        </p:tgtEl>
                                        <p:attrNameLst>
                                          <p:attrName>style.visibility</p:attrName>
                                        </p:attrNameLst>
                                      </p:cBhvr>
                                      <p:to>
                                        <p:strVal val="visible"/>
                                      </p:to>
                                    </p:set>
                                    <p:animEffect transition="in" filter="fade">
                                      <p:cBhvr>
                                        <p:cTn id="7" dur="2000"/>
                                        <p:tgtEl>
                                          <p:spTgt spid="4">
                                            <p:graphicEl>
                                              <a:dgm id="{6D1AFB29-C7B0-4467-B0D6-7E27377F8CC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4">
                                            <p:graphicEl>
                                              <a:dgm id="{3BC0DF49-B309-4029-A87F-2133415D381D}"/>
                                            </p:graphicEl>
                                          </p:spTgt>
                                        </p:tgtEl>
                                        <p:attrNameLst>
                                          <p:attrName>style.visibility</p:attrName>
                                        </p:attrNameLst>
                                      </p:cBhvr>
                                      <p:to>
                                        <p:strVal val="visible"/>
                                      </p:to>
                                    </p:set>
                                    <p:animEffect transition="in" filter="fade">
                                      <p:cBhvr>
                                        <p:cTn id="12" dur="2000"/>
                                        <p:tgtEl>
                                          <p:spTgt spid="4">
                                            <p:graphicEl>
                                              <a:dgm id="{3BC0DF49-B309-4029-A87F-2133415D38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TYPE 3 HUNGER CONTRACTION</a:t>
            </a:r>
            <a:endParaRPr lang="en-US" sz="3600" dirty="0"/>
          </a:p>
        </p:txBody>
      </p:sp>
      <p:graphicFrame>
        <p:nvGraphicFramePr>
          <p:cNvPr id="4" name="Content Placeholder 3"/>
          <p:cNvGraphicFramePr>
            <a:graphicFrameLocks noGrp="1"/>
          </p:cNvGraphicFramePr>
          <p:nvPr>
            <p:ph sz="quarter" idx="1"/>
          </p:nvPr>
        </p:nvGraphicFramePr>
        <p:xfrm>
          <a:off x="381000" y="1600200"/>
          <a:ext cx="8610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4">
                                            <p:graphicEl>
                                              <a:dgm id="{D30827E3-DEB7-4536-9446-BA2265405143}"/>
                                            </p:graphicEl>
                                          </p:spTgt>
                                        </p:tgtEl>
                                        <p:attrNameLst>
                                          <p:attrName>style.visibility</p:attrName>
                                        </p:attrNameLst>
                                      </p:cBhvr>
                                      <p:to>
                                        <p:strVal val="visible"/>
                                      </p:to>
                                    </p:set>
                                    <p:animEffect transition="in" filter="fade">
                                      <p:cBhvr>
                                        <p:cTn id="11" dur="2000"/>
                                        <p:tgtEl>
                                          <p:spTgt spid="4">
                                            <p:graphicEl>
                                              <a:dgm id="{D30827E3-DEB7-4536-9446-BA2265405143}"/>
                                            </p:graphicEl>
                                          </p:spTgt>
                                        </p:tgtEl>
                                      </p:cBhvr>
                                    </p:animEffect>
                                  </p:childTnLst>
                                </p:cTn>
                              </p:par>
                            </p:childTnLst>
                          </p:cTn>
                        </p:par>
                        <p:par>
                          <p:cTn id="12" fill="hold">
                            <p:stCondLst>
                              <p:cond delay="4500"/>
                            </p:stCondLst>
                            <p:childTnLst>
                              <p:par>
                                <p:cTn id="13" presetID="10" presetClass="entr" presetSubtype="0" fill="hold" grpId="0" nodeType="afterEffect">
                                  <p:stCondLst>
                                    <p:cond delay="500"/>
                                  </p:stCondLst>
                                  <p:childTnLst>
                                    <p:set>
                                      <p:cBhvr>
                                        <p:cTn id="14" dur="1" fill="hold">
                                          <p:stCondLst>
                                            <p:cond delay="0"/>
                                          </p:stCondLst>
                                        </p:cTn>
                                        <p:tgtEl>
                                          <p:spTgt spid="4">
                                            <p:graphicEl>
                                              <a:dgm id="{13BB4748-B7E5-4D7E-8FB8-899EA22CBE24}"/>
                                            </p:graphicEl>
                                          </p:spTgt>
                                        </p:tgtEl>
                                        <p:attrNameLst>
                                          <p:attrName>style.visibility</p:attrName>
                                        </p:attrNameLst>
                                      </p:cBhvr>
                                      <p:to>
                                        <p:strVal val="visible"/>
                                      </p:to>
                                    </p:set>
                                    <p:animEffect transition="in" filter="fade">
                                      <p:cBhvr>
                                        <p:cTn id="15" dur="2000"/>
                                        <p:tgtEl>
                                          <p:spTgt spid="4">
                                            <p:graphicEl>
                                              <a:dgm id="{13BB4748-B7E5-4D7E-8FB8-899EA22CBE24}"/>
                                            </p:graphicEl>
                                          </p:spTgt>
                                        </p:tgtEl>
                                      </p:cBhvr>
                                    </p:animEffect>
                                  </p:childTnLst>
                                </p:cTn>
                              </p:par>
                            </p:childTnLst>
                          </p:cTn>
                        </p:par>
                        <p:par>
                          <p:cTn id="16" fill="hold">
                            <p:stCondLst>
                              <p:cond delay="7000"/>
                            </p:stCondLst>
                            <p:childTnLst>
                              <p:par>
                                <p:cTn id="17" presetID="10" presetClass="entr" presetSubtype="0" fill="hold" grpId="0" nodeType="afterEffect">
                                  <p:stCondLst>
                                    <p:cond delay="500"/>
                                  </p:stCondLst>
                                  <p:childTnLst>
                                    <p:set>
                                      <p:cBhvr>
                                        <p:cTn id="18" dur="1" fill="hold">
                                          <p:stCondLst>
                                            <p:cond delay="0"/>
                                          </p:stCondLst>
                                        </p:cTn>
                                        <p:tgtEl>
                                          <p:spTgt spid="4">
                                            <p:graphicEl>
                                              <a:dgm id="{DE6762B5-9595-4745-990D-14772D881ACD}"/>
                                            </p:graphicEl>
                                          </p:spTgt>
                                        </p:tgtEl>
                                        <p:attrNameLst>
                                          <p:attrName>style.visibility</p:attrName>
                                        </p:attrNameLst>
                                      </p:cBhvr>
                                      <p:to>
                                        <p:strVal val="visible"/>
                                      </p:to>
                                    </p:set>
                                    <p:animEffect transition="in" filter="fade">
                                      <p:cBhvr>
                                        <p:cTn id="19" dur="2000"/>
                                        <p:tgtEl>
                                          <p:spTgt spid="4">
                                            <p:graphicEl>
                                              <a:dgm id="{DE6762B5-9595-4745-990D-14772D881ACD}"/>
                                            </p:graphicEl>
                                          </p:spTgt>
                                        </p:tgtEl>
                                      </p:cBhvr>
                                    </p:animEffect>
                                  </p:childTnLst>
                                </p:cTn>
                              </p:par>
                            </p:childTnLst>
                          </p:cTn>
                        </p:par>
                        <p:par>
                          <p:cTn id="20" fill="hold">
                            <p:stCondLst>
                              <p:cond delay="9500"/>
                            </p:stCondLst>
                            <p:childTnLst>
                              <p:par>
                                <p:cTn id="21" presetID="10" presetClass="entr" presetSubtype="0" fill="hold" grpId="0" nodeType="afterEffect">
                                  <p:stCondLst>
                                    <p:cond delay="500"/>
                                  </p:stCondLst>
                                  <p:childTnLst>
                                    <p:set>
                                      <p:cBhvr>
                                        <p:cTn id="22" dur="1" fill="hold">
                                          <p:stCondLst>
                                            <p:cond delay="0"/>
                                          </p:stCondLst>
                                        </p:cTn>
                                        <p:tgtEl>
                                          <p:spTgt spid="4">
                                            <p:graphicEl>
                                              <a:dgm id="{93683C71-7ECE-4A46-9365-AE55A6432865}"/>
                                            </p:graphicEl>
                                          </p:spTgt>
                                        </p:tgtEl>
                                        <p:attrNameLst>
                                          <p:attrName>style.visibility</p:attrName>
                                        </p:attrNameLst>
                                      </p:cBhvr>
                                      <p:to>
                                        <p:strVal val="visible"/>
                                      </p:to>
                                    </p:set>
                                    <p:animEffect transition="in" filter="fade">
                                      <p:cBhvr>
                                        <p:cTn id="23" dur="2000"/>
                                        <p:tgtEl>
                                          <p:spTgt spid="4">
                                            <p:graphicEl>
                                              <a:dgm id="{93683C71-7ECE-4A46-9365-AE55A64328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sz="quarter" idx="1"/>
          </p:nvPr>
        </p:nvGraphicFramePr>
        <p:xfrm>
          <a:off x="381000" y="1143000"/>
          <a:ext cx="8534400" cy="5601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graphicEl>
                                              <a:dgm id="{C0AF716B-714C-4237-A8B1-EBFC1F3EA1D6}"/>
                                            </p:graphicEl>
                                          </p:spTgt>
                                        </p:tgtEl>
                                        <p:attrNameLst>
                                          <p:attrName>style.visibility</p:attrName>
                                        </p:attrNameLst>
                                      </p:cBhvr>
                                      <p:to>
                                        <p:strVal val="visible"/>
                                      </p:to>
                                    </p:set>
                                    <p:animEffect transition="in" filter="fade">
                                      <p:cBhvr>
                                        <p:cTn id="7" dur="2000"/>
                                        <p:tgtEl>
                                          <p:spTgt spid="4">
                                            <p:graphicEl>
                                              <a:dgm id="{C0AF716B-714C-4237-A8B1-EBFC1F3EA1D6}"/>
                                            </p:graphic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4">
                                            <p:graphicEl>
                                              <a:dgm id="{0ACFC9DE-E4CC-4BC8-B89A-86A6EA4F2E3C}"/>
                                            </p:graphicEl>
                                          </p:spTgt>
                                        </p:tgtEl>
                                        <p:attrNameLst>
                                          <p:attrName>style.visibility</p:attrName>
                                        </p:attrNameLst>
                                      </p:cBhvr>
                                      <p:to>
                                        <p:strVal val="visible"/>
                                      </p:to>
                                    </p:set>
                                    <p:animEffect transition="in" filter="fade">
                                      <p:cBhvr>
                                        <p:cTn id="11" dur="2000"/>
                                        <p:tgtEl>
                                          <p:spTgt spid="4">
                                            <p:graphicEl>
                                              <a:dgm id="{0ACFC9DE-E4CC-4BC8-B89A-86A6EA4F2E3C}"/>
                                            </p:graphic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4">
                                            <p:graphicEl>
                                              <a:dgm id="{8EB73E25-1779-436A-B883-830759B70727}"/>
                                            </p:graphicEl>
                                          </p:spTgt>
                                        </p:tgtEl>
                                        <p:attrNameLst>
                                          <p:attrName>style.visibility</p:attrName>
                                        </p:attrNameLst>
                                      </p:cBhvr>
                                      <p:to>
                                        <p:strVal val="visible"/>
                                      </p:to>
                                    </p:set>
                                    <p:animEffect transition="in" filter="fade">
                                      <p:cBhvr>
                                        <p:cTn id="15" dur="2000"/>
                                        <p:tgtEl>
                                          <p:spTgt spid="4">
                                            <p:graphicEl>
                                              <a:dgm id="{8EB73E25-1779-436A-B883-830759B70727}"/>
                                            </p:graphic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4">
                                            <p:graphicEl>
                                              <a:dgm id="{2936FE6E-683A-4C21-92FB-0DEC20CA97EB}"/>
                                            </p:graphicEl>
                                          </p:spTgt>
                                        </p:tgtEl>
                                        <p:attrNameLst>
                                          <p:attrName>style.visibility</p:attrName>
                                        </p:attrNameLst>
                                      </p:cBhvr>
                                      <p:to>
                                        <p:strVal val="visible"/>
                                      </p:to>
                                    </p:set>
                                    <p:animEffect transition="in" filter="fade">
                                      <p:cBhvr>
                                        <p:cTn id="19" dur="2000"/>
                                        <p:tgtEl>
                                          <p:spTgt spid="4">
                                            <p:graphicEl>
                                              <a:dgm id="{2936FE6E-683A-4C21-92FB-0DEC20CA97EB}"/>
                                            </p:graphicEl>
                                          </p:spTgt>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4">
                                            <p:graphicEl>
                                              <a:dgm id="{B75E5E68-30E5-404A-8708-7017A4CDFB4D}"/>
                                            </p:graphicEl>
                                          </p:spTgt>
                                        </p:tgtEl>
                                        <p:attrNameLst>
                                          <p:attrName>style.visibility</p:attrName>
                                        </p:attrNameLst>
                                      </p:cBhvr>
                                      <p:to>
                                        <p:strVal val="visible"/>
                                      </p:to>
                                    </p:set>
                                    <p:animEffect transition="in" filter="fade">
                                      <p:cBhvr>
                                        <p:cTn id="23" dur="2000"/>
                                        <p:tgtEl>
                                          <p:spTgt spid="4">
                                            <p:graphicEl>
                                              <a:dgm id="{B75E5E68-30E5-404A-8708-7017A4CDFB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2E6F74C-6242-4295-8060-07B2C64C400D}"/>
                                            </p:graphicEl>
                                          </p:spTgt>
                                        </p:tgtEl>
                                        <p:attrNameLst>
                                          <p:attrName>style.visibility</p:attrName>
                                        </p:attrNameLst>
                                      </p:cBhvr>
                                      <p:to>
                                        <p:strVal val="visible"/>
                                      </p:to>
                                    </p:set>
                                    <p:animEffect transition="in" filter="fade">
                                      <p:cBhvr>
                                        <p:cTn id="7" dur="2000"/>
                                        <p:tgtEl>
                                          <p:spTgt spid="4">
                                            <p:graphicEl>
                                              <a:dgm id="{D2E6F74C-6242-4295-8060-07B2C64C400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Movements after a meal</a:t>
            </a:r>
            <a:endParaRPr lang="en-US" dirty="0"/>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2700" decel="100000" fill="hold"/>
                                        <p:tgtEl>
                                          <p:spTgt spid="2"/>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10" presetClass="entr" presetSubtype="0" fill="hold" grpId="0" nodeType="afterEffect">
                                  <p:stCondLst>
                                    <p:cond delay="500"/>
                                  </p:stCondLst>
                                  <p:childTnLst>
                                    <p:set>
                                      <p:cBhvr>
                                        <p:cTn id="13" dur="1" fill="hold">
                                          <p:stCondLst>
                                            <p:cond delay="0"/>
                                          </p:stCondLst>
                                        </p:cTn>
                                        <p:tgtEl>
                                          <p:spTgt spid="4">
                                            <p:graphicEl>
                                              <a:dgm id="{2CB103BD-4585-4976-8026-15419EDF65FD}"/>
                                            </p:graphicEl>
                                          </p:spTgt>
                                        </p:tgtEl>
                                        <p:attrNameLst>
                                          <p:attrName>style.visibility</p:attrName>
                                        </p:attrNameLst>
                                      </p:cBhvr>
                                      <p:to>
                                        <p:strVal val="visible"/>
                                      </p:to>
                                    </p:set>
                                    <p:animEffect transition="in" filter="fade">
                                      <p:cBhvr>
                                        <p:cTn id="14" dur="2000"/>
                                        <p:tgtEl>
                                          <p:spTgt spid="4">
                                            <p:graphicEl>
                                              <a:dgm id="{2CB103BD-4585-4976-8026-15419EDF65FD}"/>
                                            </p:graphicEl>
                                          </p:spTgt>
                                        </p:tgtEl>
                                      </p:cBhvr>
                                    </p:animEffect>
                                  </p:childTnLst>
                                </p:cTn>
                              </p:par>
                            </p:childTnLst>
                          </p:cTn>
                        </p:par>
                        <p:par>
                          <p:cTn id="15" fill="hold">
                            <p:stCondLst>
                              <p:cond delay="5500"/>
                            </p:stCondLst>
                            <p:childTnLst>
                              <p:par>
                                <p:cTn id="16" presetID="10" presetClass="entr" presetSubtype="0" fill="hold" grpId="0" nodeType="afterEffect">
                                  <p:stCondLst>
                                    <p:cond delay="500"/>
                                  </p:stCondLst>
                                  <p:childTnLst>
                                    <p:set>
                                      <p:cBhvr>
                                        <p:cTn id="17" dur="1" fill="hold">
                                          <p:stCondLst>
                                            <p:cond delay="0"/>
                                          </p:stCondLst>
                                        </p:cTn>
                                        <p:tgtEl>
                                          <p:spTgt spid="4">
                                            <p:graphicEl>
                                              <a:dgm id="{8F9AC11A-4F6B-4624-A68D-E523AECB2BE6}"/>
                                            </p:graphicEl>
                                          </p:spTgt>
                                        </p:tgtEl>
                                        <p:attrNameLst>
                                          <p:attrName>style.visibility</p:attrName>
                                        </p:attrNameLst>
                                      </p:cBhvr>
                                      <p:to>
                                        <p:strVal val="visible"/>
                                      </p:to>
                                    </p:set>
                                    <p:animEffect transition="in" filter="fade">
                                      <p:cBhvr>
                                        <p:cTn id="18" dur="2000"/>
                                        <p:tgtEl>
                                          <p:spTgt spid="4">
                                            <p:graphicEl>
                                              <a:dgm id="{8F9AC11A-4F6B-4624-A68D-E523AECB2B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RECEPTIVE RELAXTION OF STOMACH</a:t>
            </a:r>
            <a:endParaRPr lang="en-US" dirty="0"/>
          </a:p>
        </p:txBody>
      </p:sp>
      <p:graphicFrame>
        <p:nvGraphicFramePr>
          <p:cNvPr id="5" name="Content Placeholder 4"/>
          <p:cNvGraphicFramePr>
            <a:graphicFrameLocks noGrp="1"/>
          </p:cNvGraphicFramePr>
          <p:nvPr>
            <p:ph sz="quarter" idx="1"/>
          </p:nvPr>
        </p:nvGraphicFramePr>
        <p:xfrm>
          <a:off x="612648" y="17526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ppt_x</p:attrName>
                                        </p:attrNameLst>
                                      </p:cBhvr>
                                      <p:tavLst>
                                        <p:tav tm="0">
                                          <p:val>
                                            <p:strVal val="#ppt_x-.2"/>
                                          </p:val>
                                        </p:tav>
                                        <p:tav tm="100000">
                                          <p:val>
                                            <p:strVal val="#ppt_x"/>
                                          </p:val>
                                        </p:tav>
                                      </p:tavLst>
                                    </p:anim>
                                    <p:anim calcmode="lin" valueType="num">
                                      <p:cBhvr>
                                        <p:cTn id="8" dur="5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5000"/>
                                        <p:tgtEl>
                                          <p:spTgt spid="2"/>
                                        </p:tgtEl>
                                      </p:cBhvr>
                                    </p:animEffect>
                                  </p:childTnLst>
                                </p:cTn>
                              </p:par>
                            </p:childTnLst>
                          </p:cTn>
                        </p:par>
                        <p:par>
                          <p:cTn id="10" fill="hold">
                            <p:stCondLst>
                              <p:cond delay="5000"/>
                            </p:stCondLst>
                            <p:childTnLst>
                              <p:par>
                                <p:cTn id="11" presetID="2" presetClass="entr" presetSubtype="4" fill="hold" grpId="0" nodeType="afterEffect">
                                  <p:stCondLst>
                                    <p:cond delay="500"/>
                                  </p:stCondLst>
                                  <p:childTnLst>
                                    <p:set>
                                      <p:cBhvr>
                                        <p:cTn id="12" dur="1" fill="hold">
                                          <p:stCondLst>
                                            <p:cond delay="0"/>
                                          </p:stCondLst>
                                        </p:cTn>
                                        <p:tgtEl>
                                          <p:spTgt spid="5">
                                            <p:graphicEl>
                                              <a:dgm id="{C199D02F-F57E-45B6-A7C6-FAFC1DB1AF38}"/>
                                            </p:graphicEl>
                                          </p:spTgt>
                                        </p:tgtEl>
                                        <p:attrNameLst>
                                          <p:attrName>style.visibility</p:attrName>
                                        </p:attrNameLst>
                                      </p:cBhvr>
                                      <p:to>
                                        <p:strVal val="visible"/>
                                      </p:to>
                                    </p:set>
                                    <p:anim calcmode="lin" valueType="num">
                                      <p:cBhvr additive="base">
                                        <p:cTn id="13" dur="5000" fill="hold"/>
                                        <p:tgtEl>
                                          <p:spTgt spid="5">
                                            <p:graphicEl>
                                              <a:dgm id="{C199D02F-F57E-45B6-A7C6-FAFC1DB1AF38}"/>
                                            </p:graphic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
                                            <p:graphicEl>
                                              <a:dgm id="{C199D02F-F57E-45B6-A7C6-FAFC1DB1AF38}"/>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500"/>
                                  </p:stCondLst>
                                  <p:childTnLst>
                                    <p:set>
                                      <p:cBhvr>
                                        <p:cTn id="16" dur="1" fill="hold">
                                          <p:stCondLst>
                                            <p:cond delay="0"/>
                                          </p:stCondLst>
                                        </p:cTn>
                                        <p:tgtEl>
                                          <p:spTgt spid="5">
                                            <p:graphicEl>
                                              <a:dgm id="{528FF4F5-57A3-4650-A58D-9B03A512471E}"/>
                                            </p:graphicEl>
                                          </p:spTgt>
                                        </p:tgtEl>
                                        <p:attrNameLst>
                                          <p:attrName>style.visibility</p:attrName>
                                        </p:attrNameLst>
                                      </p:cBhvr>
                                      <p:to>
                                        <p:strVal val="visible"/>
                                      </p:to>
                                    </p:set>
                                    <p:anim calcmode="lin" valueType="num">
                                      <p:cBhvr additive="base">
                                        <p:cTn id="17" dur="5000" fill="hold"/>
                                        <p:tgtEl>
                                          <p:spTgt spid="5">
                                            <p:graphicEl>
                                              <a:dgm id="{528FF4F5-57A3-4650-A58D-9B03A512471E}"/>
                                            </p:graphicEl>
                                          </p:spTgt>
                                        </p:tgtEl>
                                        <p:attrNameLst>
                                          <p:attrName>ppt_x</p:attrName>
                                        </p:attrNameLst>
                                      </p:cBhvr>
                                      <p:tavLst>
                                        <p:tav tm="0">
                                          <p:val>
                                            <p:strVal val="#ppt_x"/>
                                          </p:val>
                                        </p:tav>
                                        <p:tav tm="100000">
                                          <p:val>
                                            <p:strVal val="#ppt_x"/>
                                          </p:val>
                                        </p:tav>
                                      </p:tavLst>
                                    </p:anim>
                                    <p:anim calcmode="lin" valueType="num">
                                      <p:cBhvr additive="base">
                                        <p:cTn id="18" dur="5000" fill="hold"/>
                                        <p:tgtEl>
                                          <p:spTgt spid="5">
                                            <p:graphicEl>
                                              <a:dgm id="{528FF4F5-57A3-4650-A58D-9B03A512471E}"/>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500"/>
                                  </p:stCondLst>
                                  <p:childTnLst>
                                    <p:set>
                                      <p:cBhvr>
                                        <p:cTn id="21" dur="1" fill="hold">
                                          <p:stCondLst>
                                            <p:cond delay="0"/>
                                          </p:stCondLst>
                                        </p:cTn>
                                        <p:tgtEl>
                                          <p:spTgt spid="5">
                                            <p:graphicEl>
                                              <a:dgm id="{DF30E134-CAB5-4EAF-9C78-CE68B52E8A57}"/>
                                            </p:graphicEl>
                                          </p:spTgt>
                                        </p:tgtEl>
                                        <p:attrNameLst>
                                          <p:attrName>style.visibility</p:attrName>
                                        </p:attrNameLst>
                                      </p:cBhvr>
                                      <p:to>
                                        <p:strVal val="visible"/>
                                      </p:to>
                                    </p:set>
                                    <p:anim calcmode="lin" valueType="num">
                                      <p:cBhvr additive="base">
                                        <p:cTn id="22" dur="5000" fill="hold"/>
                                        <p:tgtEl>
                                          <p:spTgt spid="5">
                                            <p:graphicEl>
                                              <a:dgm id="{DF30E134-CAB5-4EAF-9C78-CE68B52E8A57}"/>
                                            </p:graphicEl>
                                          </p:spTgt>
                                        </p:tgtEl>
                                        <p:attrNameLst>
                                          <p:attrName>ppt_x</p:attrName>
                                        </p:attrNameLst>
                                      </p:cBhvr>
                                      <p:tavLst>
                                        <p:tav tm="0">
                                          <p:val>
                                            <p:strVal val="#ppt_x"/>
                                          </p:val>
                                        </p:tav>
                                        <p:tav tm="100000">
                                          <p:val>
                                            <p:strVal val="#ppt_x"/>
                                          </p:val>
                                        </p:tav>
                                      </p:tavLst>
                                    </p:anim>
                                    <p:anim calcmode="lin" valueType="num">
                                      <p:cBhvr additive="base">
                                        <p:cTn id="23" dur="5000" fill="hold"/>
                                        <p:tgtEl>
                                          <p:spTgt spid="5">
                                            <p:graphicEl>
                                              <a:dgm id="{DF30E134-CAB5-4EAF-9C78-CE68B52E8A57}"/>
                                            </p:graphic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500"/>
                                  </p:stCondLst>
                                  <p:childTnLst>
                                    <p:set>
                                      <p:cBhvr>
                                        <p:cTn id="25" dur="1" fill="hold">
                                          <p:stCondLst>
                                            <p:cond delay="0"/>
                                          </p:stCondLst>
                                        </p:cTn>
                                        <p:tgtEl>
                                          <p:spTgt spid="5">
                                            <p:graphicEl>
                                              <a:dgm id="{3D1C0D55-8A8A-41C2-8119-28E613BCDAB5}"/>
                                            </p:graphicEl>
                                          </p:spTgt>
                                        </p:tgtEl>
                                        <p:attrNameLst>
                                          <p:attrName>style.visibility</p:attrName>
                                        </p:attrNameLst>
                                      </p:cBhvr>
                                      <p:to>
                                        <p:strVal val="visible"/>
                                      </p:to>
                                    </p:set>
                                    <p:anim calcmode="lin" valueType="num">
                                      <p:cBhvr additive="base">
                                        <p:cTn id="26" dur="5000" fill="hold"/>
                                        <p:tgtEl>
                                          <p:spTgt spid="5">
                                            <p:graphicEl>
                                              <a:dgm id="{3D1C0D55-8A8A-41C2-8119-28E613BCDAB5}"/>
                                            </p:graphicEl>
                                          </p:spTgt>
                                        </p:tgtEl>
                                        <p:attrNameLst>
                                          <p:attrName>ppt_x</p:attrName>
                                        </p:attrNameLst>
                                      </p:cBhvr>
                                      <p:tavLst>
                                        <p:tav tm="0">
                                          <p:val>
                                            <p:strVal val="#ppt_x"/>
                                          </p:val>
                                        </p:tav>
                                        <p:tav tm="100000">
                                          <p:val>
                                            <p:strVal val="#ppt_x"/>
                                          </p:val>
                                        </p:tav>
                                      </p:tavLst>
                                    </p:anim>
                                    <p:anim calcmode="lin" valueType="num">
                                      <p:cBhvr additive="base">
                                        <p:cTn id="27" dur="5000" fill="hold"/>
                                        <p:tgtEl>
                                          <p:spTgt spid="5">
                                            <p:graphicEl>
                                              <a:dgm id="{3D1C0D55-8A8A-41C2-8119-28E613BCDAB5}"/>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16000"/>
                            </p:stCondLst>
                            <p:childTnLst>
                              <p:par>
                                <p:cTn id="29" presetID="2" presetClass="entr" presetSubtype="4" fill="hold" grpId="0" nodeType="afterEffect">
                                  <p:stCondLst>
                                    <p:cond delay="500"/>
                                  </p:stCondLst>
                                  <p:childTnLst>
                                    <p:set>
                                      <p:cBhvr>
                                        <p:cTn id="30" dur="1" fill="hold">
                                          <p:stCondLst>
                                            <p:cond delay="0"/>
                                          </p:stCondLst>
                                        </p:cTn>
                                        <p:tgtEl>
                                          <p:spTgt spid="5">
                                            <p:graphicEl>
                                              <a:dgm id="{F5F04647-6947-48F6-914E-BE30BE848C2C}"/>
                                            </p:graphicEl>
                                          </p:spTgt>
                                        </p:tgtEl>
                                        <p:attrNameLst>
                                          <p:attrName>style.visibility</p:attrName>
                                        </p:attrNameLst>
                                      </p:cBhvr>
                                      <p:to>
                                        <p:strVal val="visible"/>
                                      </p:to>
                                    </p:set>
                                    <p:anim calcmode="lin" valueType="num">
                                      <p:cBhvr additive="base">
                                        <p:cTn id="31" dur="5000" fill="hold"/>
                                        <p:tgtEl>
                                          <p:spTgt spid="5">
                                            <p:graphicEl>
                                              <a:dgm id="{F5F04647-6947-48F6-914E-BE30BE848C2C}"/>
                                            </p:graphicEl>
                                          </p:spTgt>
                                        </p:tgtEl>
                                        <p:attrNameLst>
                                          <p:attrName>ppt_x</p:attrName>
                                        </p:attrNameLst>
                                      </p:cBhvr>
                                      <p:tavLst>
                                        <p:tav tm="0">
                                          <p:val>
                                            <p:strVal val="#ppt_x"/>
                                          </p:val>
                                        </p:tav>
                                        <p:tav tm="100000">
                                          <p:val>
                                            <p:strVal val="#ppt_x"/>
                                          </p:val>
                                        </p:tav>
                                      </p:tavLst>
                                    </p:anim>
                                    <p:anim calcmode="lin" valueType="num">
                                      <p:cBhvr additive="base">
                                        <p:cTn id="32" dur="5000" fill="hold"/>
                                        <p:tgtEl>
                                          <p:spTgt spid="5">
                                            <p:graphicEl>
                                              <a:dgm id="{F5F04647-6947-48F6-914E-BE30BE848C2C}"/>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500"/>
                                  </p:stCondLst>
                                  <p:childTnLst>
                                    <p:set>
                                      <p:cBhvr>
                                        <p:cTn id="34" dur="1" fill="hold">
                                          <p:stCondLst>
                                            <p:cond delay="0"/>
                                          </p:stCondLst>
                                        </p:cTn>
                                        <p:tgtEl>
                                          <p:spTgt spid="5">
                                            <p:graphicEl>
                                              <a:dgm id="{B89BF10D-3CD8-4253-BC09-F9C8244AEAC3}"/>
                                            </p:graphicEl>
                                          </p:spTgt>
                                        </p:tgtEl>
                                        <p:attrNameLst>
                                          <p:attrName>style.visibility</p:attrName>
                                        </p:attrNameLst>
                                      </p:cBhvr>
                                      <p:to>
                                        <p:strVal val="visible"/>
                                      </p:to>
                                    </p:set>
                                    <p:anim calcmode="lin" valueType="num">
                                      <p:cBhvr additive="base">
                                        <p:cTn id="35" dur="5000" fill="hold"/>
                                        <p:tgtEl>
                                          <p:spTgt spid="5">
                                            <p:graphicEl>
                                              <a:dgm id="{B89BF10D-3CD8-4253-BC09-F9C8244AEAC3}"/>
                                            </p:graphicEl>
                                          </p:spTgt>
                                        </p:tgtEl>
                                        <p:attrNameLst>
                                          <p:attrName>ppt_x</p:attrName>
                                        </p:attrNameLst>
                                      </p:cBhvr>
                                      <p:tavLst>
                                        <p:tav tm="0">
                                          <p:val>
                                            <p:strVal val="#ppt_x"/>
                                          </p:val>
                                        </p:tav>
                                        <p:tav tm="100000">
                                          <p:val>
                                            <p:strVal val="#ppt_x"/>
                                          </p:val>
                                        </p:tav>
                                      </p:tavLst>
                                    </p:anim>
                                    <p:anim calcmode="lin" valueType="num">
                                      <p:cBhvr additive="base">
                                        <p:cTn id="36" dur="5000" fill="hold"/>
                                        <p:tgtEl>
                                          <p:spTgt spid="5">
                                            <p:graphicEl>
                                              <a:dgm id="{B89BF10D-3CD8-4253-BC09-F9C8244AEAC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spc="50" dirty="0" smtClean="0">
                <a:ln w="13500">
                  <a:solidFill>
                    <a:schemeClr val="accent1">
                      <a:shade val="2500"/>
                      <a:alpha val="6500"/>
                    </a:schemeClr>
                  </a:solidFill>
                  <a:prstDash val="solid"/>
                </a:ln>
                <a:solidFill>
                  <a:srgbClr val="92D050"/>
                </a:solidFill>
                <a:effectLst>
                  <a:innerShdw blurRad="50900" dist="38500" dir="13500000">
                    <a:srgbClr val="000000">
                      <a:alpha val="60000"/>
                    </a:srgbClr>
                  </a:innerShdw>
                </a:effectLst>
              </a:rPr>
              <a:t>Peristaltic wave</a:t>
            </a:r>
            <a:endParaRPr lang="en-US" b="1" spc="50" dirty="0">
              <a:ln w="13500">
                <a:solidFill>
                  <a:schemeClr val="accent1">
                    <a:shade val="2500"/>
                    <a:alpha val="6500"/>
                  </a:schemeClr>
                </a:solidFill>
                <a:prstDash val="solid"/>
              </a:ln>
              <a:solidFill>
                <a:srgbClr val="92D050"/>
              </a:solidFill>
              <a:effectLst>
                <a:innerShdw blurRad="50900" dist="38500" dir="13500000">
                  <a:srgbClr val="000000">
                    <a:alpha val="60000"/>
                  </a:srgbClr>
                </a:innerShdw>
              </a:effectLst>
            </a:endParaRPr>
          </a:p>
        </p:txBody>
      </p:sp>
      <p:sp>
        <p:nvSpPr>
          <p:cNvPr id="3" name="Content Placeholder 2"/>
          <p:cNvSpPr>
            <a:spLocks noGrp="1"/>
          </p:cNvSpPr>
          <p:nvPr>
            <p:ph sz="quarter" idx="1"/>
          </p:nvPr>
        </p:nvSpPr>
        <p:spPr/>
        <p:style>
          <a:lnRef idx="3">
            <a:schemeClr val="lt1"/>
          </a:lnRef>
          <a:fillRef idx="1">
            <a:schemeClr val="accent3"/>
          </a:fillRef>
          <a:effectRef idx="1">
            <a:schemeClr val="accent3"/>
          </a:effectRef>
          <a:fontRef idx="minor">
            <a:schemeClr val="lt1"/>
          </a:fontRef>
        </p:style>
        <p:txBody>
          <a:bodyPr>
            <a:normAutofit lnSpcReduction="10000"/>
          </a:bodyPr>
          <a:lstStyle/>
          <a:p>
            <a:r>
              <a:rPr lang="en-US" dirty="0" smtClean="0"/>
              <a:t>Starts from longitudinal muscle in the greater curvature as a pace maker begin in the mid portion of the stomach wall(mixing waves) and passes over the body, antrum and pylorus at a rate of 3 per minute</a:t>
            </a:r>
          </a:p>
          <a:p>
            <a:r>
              <a:rPr lang="en-US" dirty="0" smtClean="0"/>
              <a:t>Rate of progress 1cm per sec in the muscle of the      body and accelerated in the antrum to 3-4 cm per sec </a:t>
            </a:r>
          </a:p>
          <a:p>
            <a:r>
              <a:rPr lang="en-US" dirty="0" smtClean="0"/>
              <a:t>The wave spreads from longitudinal to circular muscle ,more marked distally(antral systole)                                 </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2000"/>
                                        <p:tgtEl>
                                          <p:spTgt spid="3">
                                            <p:bg/>
                                          </p:spTgt>
                                        </p:tgtEl>
                                      </p:cBhvr>
                                    </p:animEffect>
                                  </p:childTnLst>
                                </p:cTn>
                              </p:par>
                            </p:childTnLst>
                          </p:cTn>
                        </p:par>
                        <p:par>
                          <p:cTn id="12" fill="hold">
                            <p:stCondLst>
                              <p:cond delay="4000"/>
                            </p:stCondLst>
                            <p:childTnLst>
                              <p:par>
                                <p:cTn id="13" presetID="10" presetClass="entr" presetSubtype="0" fill="hold" grpId="0" nodeType="after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6500"/>
                            </p:stCondLst>
                            <p:childTnLst>
                              <p:par>
                                <p:cTn id="17" presetID="10" presetClass="entr" presetSubtype="0" fill="hold" grpId="0" nodeType="afterEffect">
                                  <p:stCondLst>
                                    <p:cond delay="1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par>
                          <p:cTn id="20" fill="hold">
                            <p:stCondLst>
                              <p:cond delay="10000"/>
                            </p:stCondLst>
                            <p:childTnLst>
                              <p:par>
                                <p:cTn id="21" presetID="10" presetClass="entr" presetSubtype="0" fill="hold" grpId="0" nodeType="afterEffect">
                                  <p:stCondLst>
                                    <p:cond delay="10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igestive_peristalysis_web.jpg"/>
          <p:cNvPicPr>
            <a:picLocks noGrp="1" noChangeAspect="1"/>
          </p:cNvPicPr>
          <p:nvPr>
            <p:ph sz="quarter" idx="1"/>
          </p:nvPr>
        </p:nvPicPr>
        <p:blipFill>
          <a:blip r:embed="rId2"/>
          <a:stretch>
            <a:fillRect/>
          </a:stretch>
        </p:blipFill>
        <p:spPr>
          <a:xfrm>
            <a:off x="64396" y="1828800"/>
            <a:ext cx="5041004" cy="4466548"/>
          </a:xfrm>
        </p:spPr>
      </p:pic>
      <p:pic>
        <p:nvPicPr>
          <p:cNvPr id="5" name="Picture 4" descr="gr294.jpg"/>
          <p:cNvPicPr>
            <a:picLocks noChangeAspect="1"/>
          </p:cNvPicPr>
          <p:nvPr/>
        </p:nvPicPr>
        <p:blipFill>
          <a:blip r:embed="rId3"/>
          <a:stretch>
            <a:fillRect/>
          </a:stretch>
        </p:blipFill>
        <p:spPr>
          <a:xfrm>
            <a:off x="5045339" y="1723643"/>
            <a:ext cx="3412861" cy="5091989"/>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As each wave passes down the antral wall towards pylorus it digs deeply into the food contents in the antrum. Opening of pylorus is still small enough that only a few millimeters or less antral contents are expelled into the duodenum with each wave</a:t>
            </a:r>
          </a:p>
          <a:p>
            <a:r>
              <a:rPr lang="en-US" dirty="0" smtClean="0"/>
              <a:t>As the wave approaches the pylorus the pyloric muscle itself contracts which further impedes emptying through pylorus        </a:t>
            </a:r>
          </a:p>
          <a:p>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3ACBC690-30A6-4711-9D26-3054ABC67886}"/>
                                            </p:graphicEl>
                                          </p:spTgt>
                                        </p:tgtEl>
                                        <p:attrNameLst>
                                          <p:attrName>style.visibility</p:attrName>
                                        </p:attrNameLst>
                                      </p:cBhvr>
                                      <p:to>
                                        <p:strVal val="visible"/>
                                      </p:to>
                                    </p:set>
                                    <p:animEffect transition="in" filter="wipe(left)">
                                      <p:cBhvr>
                                        <p:cTn id="7" dur="5000"/>
                                        <p:tgtEl>
                                          <p:spTgt spid="4">
                                            <p:graphicEl>
                                              <a:dgm id="{3ACBC690-30A6-4711-9D26-3054ABC6788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style>
          <a:lnRef idx="3">
            <a:schemeClr val="lt1"/>
          </a:lnRef>
          <a:fillRef idx="1">
            <a:schemeClr val="accent6"/>
          </a:fillRef>
          <a:effectRef idx="1">
            <a:schemeClr val="accent6"/>
          </a:effectRef>
          <a:fontRef idx="minor">
            <a:schemeClr val="lt1"/>
          </a:fontRef>
        </p:style>
        <p:txBody>
          <a:bodyPr/>
          <a:lstStyle/>
          <a:p>
            <a:r>
              <a:rPr lang="en-US" dirty="0" smtClean="0"/>
              <a:t>Most of the contents are squeezed upstream through peristaltic ring toward body and  not toward pylorus</a:t>
            </a:r>
          </a:p>
          <a:p>
            <a:r>
              <a:rPr lang="en-US" dirty="0" smtClean="0"/>
              <a:t>Thus moving peristaltic movement along with this upstream squeezing action called retropulsion is an important mixing movement                                          </a:t>
            </a:r>
          </a:p>
          <a:p>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Movements of Pylorus</a:t>
            </a:r>
            <a:endParaRPr lang="en-US" dirty="0"/>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graphicEl>
                                              <a:dgm id="{6AA70A34-025C-42CE-B9C3-975587A20E0F}"/>
                                            </p:graphicEl>
                                          </p:spTgt>
                                        </p:tgtEl>
                                        <p:attrNameLst>
                                          <p:attrName>style.visibility</p:attrName>
                                        </p:attrNameLst>
                                      </p:cBhvr>
                                      <p:to>
                                        <p:strVal val="visible"/>
                                      </p:to>
                                    </p:set>
                                    <p:animEffect transition="in" filter="fade">
                                      <p:cBhvr>
                                        <p:cTn id="11" dur="2000"/>
                                        <p:tgtEl>
                                          <p:spTgt spid="4">
                                            <p:graphicEl>
                                              <a:dgm id="{6AA70A34-025C-42CE-B9C3-975587A20E0F}"/>
                                            </p:graphic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4">
                                            <p:graphicEl>
                                              <a:dgm id="{46166C41-1D99-4FB1-8FA6-AAF7B91A9FE1}"/>
                                            </p:graphicEl>
                                          </p:spTgt>
                                        </p:tgtEl>
                                        <p:attrNameLst>
                                          <p:attrName>style.visibility</p:attrName>
                                        </p:attrNameLst>
                                      </p:cBhvr>
                                      <p:to>
                                        <p:strVal val="visible"/>
                                      </p:to>
                                    </p:set>
                                    <p:animEffect transition="in" filter="fade">
                                      <p:cBhvr>
                                        <p:cTn id="15" dur="2000"/>
                                        <p:tgtEl>
                                          <p:spTgt spid="4">
                                            <p:graphicEl>
                                              <a:dgm id="{46166C41-1D99-4FB1-8FA6-AAF7B91A9FE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lvl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Influencing the Emptying of Stomach</a:t>
            </a:r>
            <a:endParaRPr lang="en-US" dirty="0"/>
          </a:p>
        </p:txBody>
      </p:sp>
      <p:graphicFrame>
        <p:nvGraphicFramePr>
          <p:cNvPr id="4" name="Content Placeholder 3"/>
          <p:cNvGraphicFramePr>
            <a:graphicFrameLocks noGrp="1"/>
          </p:cNvGraphicFramePr>
          <p:nvPr>
            <p:ph sz="quarter" idx="1"/>
          </p:nvPr>
        </p:nvGraphicFramePr>
        <p:xfrm>
          <a:off x="381000" y="1600200"/>
          <a:ext cx="8534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4">
                                            <p:graphicEl>
                                              <a:dgm id="{E94DFA01-98E2-4ABD-A2B0-5DA645624C5B}"/>
                                            </p:graphicEl>
                                          </p:spTgt>
                                        </p:tgtEl>
                                        <p:attrNameLst>
                                          <p:attrName>style.visibility</p:attrName>
                                        </p:attrNameLst>
                                      </p:cBhvr>
                                      <p:to>
                                        <p:strVal val="visible"/>
                                      </p:to>
                                    </p:set>
                                    <p:animEffect transition="in" filter="fade">
                                      <p:cBhvr>
                                        <p:cTn id="11" dur="2000"/>
                                        <p:tgtEl>
                                          <p:spTgt spid="4">
                                            <p:graphicEl>
                                              <a:dgm id="{E94DFA01-98E2-4ABD-A2B0-5DA645624C5B}"/>
                                            </p:graphic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graphicEl>
                                              <a:dgm id="{4C0091D6-622F-44FF-911A-DAFC6BBEEFBE}"/>
                                            </p:graphicEl>
                                          </p:spTgt>
                                        </p:tgtEl>
                                        <p:attrNameLst>
                                          <p:attrName>style.visibility</p:attrName>
                                        </p:attrNameLst>
                                      </p:cBhvr>
                                      <p:to>
                                        <p:strVal val="visible"/>
                                      </p:to>
                                    </p:set>
                                    <p:animEffect transition="in" filter="fade">
                                      <p:cBhvr>
                                        <p:cTn id="14" dur="2000"/>
                                        <p:tgtEl>
                                          <p:spTgt spid="4">
                                            <p:graphicEl>
                                              <a:dgm id="{4C0091D6-622F-44FF-911A-DAFC6BBEEFBE}"/>
                                            </p:graphicEl>
                                          </p:spTgt>
                                        </p:tgtEl>
                                      </p:cBhvr>
                                    </p:animEffect>
                                  </p:childTnLst>
                                </p:cTn>
                              </p:par>
                            </p:childTnLst>
                          </p:cTn>
                        </p:par>
                        <p:par>
                          <p:cTn id="15" fill="hold">
                            <p:stCondLst>
                              <p:cond delay="5500"/>
                            </p:stCondLst>
                            <p:childTnLst>
                              <p:par>
                                <p:cTn id="16" presetID="10" presetClass="entr" presetSubtype="0" fill="hold" grpId="0" nodeType="afterEffect">
                                  <p:stCondLst>
                                    <p:cond delay="1000"/>
                                  </p:stCondLst>
                                  <p:childTnLst>
                                    <p:set>
                                      <p:cBhvr>
                                        <p:cTn id="17" dur="1" fill="hold">
                                          <p:stCondLst>
                                            <p:cond delay="0"/>
                                          </p:stCondLst>
                                        </p:cTn>
                                        <p:tgtEl>
                                          <p:spTgt spid="4">
                                            <p:graphicEl>
                                              <a:dgm id="{8CB07F5B-3C67-4BD4-88A9-FE7523E20B4F}"/>
                                            </p:graphicEl>
                                          </p:spTgt>
                                        </p:tgtEl>
                                        <p:attrNameLst>
                                          <p:attrName>style.visibility</p:attrName>
                                        </p:attrNameLst>
                                      </p:cBhvr>
                                      <p:to>
                                        <p:strVal val="visible"/>
                                      </p:to>
                                    </p:set>
                                    <p:animEffect transition="in" filter="fade">
                                      <p:cBhvr>
                                        <p:cTn id="18" dur="2000"/>
                                        <p:tgtEl>
                                          <p:spTgt spid="4">
                                            <p:graphicEl>
                                              <a:dgm id="{8CB07F5B-3C67-4BD4-88A9-FE7523E20B4F}"/>
                                            </p:graphicEl>
                                          </p:spTgt>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4">
                                            <p:graphicEl>
                                              <a:dgm id="{35513B4A-DB32-4E77-9A02-ABD4BAF74567}"/>
                                            </p:graphicEl>
                                          </p:spTgt>
                                        </p:tgtEl>
                                        <p:attrNameLst>
                                          <p:attrName>style.visibility</p:attrName>
                                        </p:attrNameLst>
                                      </p:cBhvr>
                                      <p:to>
                                        <p:strVal val="visible"/>
                                      </p:to>
                                    </p:set>
                                    <p:animEffect transition="in" filter="fade">
                                      <p:cBhvr>
                                        <p:cTn id="21" dur="2000"/>
                                        <p:tgtEl>
                                          <p:spTgt spid="4">
                                            <p:graphicEl>
                                              <a:dgm id="{35513B4A-DB32-4E77-9A02-ABD4BAF74567}"/>
                                            </p:graphicEl>
                                          </p:spTgt>
                                        </p:tgtEl>
                                      </p:cBhvr>
                                    </p:animEffect>
                                  </p:childTnLst>
                                </p:cTn>
                              </p:par>
                            </p:childTnLst>
                          </p:cTn>
                        </p:par>
                        <p:par>
                          <p:cTn id="22" fill="hold">
                            <p:stCondLst>
                              <p:cond delay="8500"/>
                            </p:stCondLst>
                            <p:childTnLst>
                              <p:par>
                                <p:cTn id="23" presetID="10" presetClass="entr" presetSubtype="0" fill="hold" grpId="0" nodeType="afterEffect">
                                  <p:stCondLst>
                                    <p:cond delay="1000"/>
                                  </p:stCondLst>
                                  <p:childTnLst>
                                    <p:set>
                                      <p:cBhvr>
                                        <p:cTn id="24" dur="1" fill="hold">
                                          <p:stCondLst>
                                            <p:cond delay="0"/>
                                          </p:stCondLst>
                                        </p:cTn>
                                        <p:tgtEl>
                                          <p:spTgt spid="4">
                                            <p:graphicEl>
                                              <a:dgm id="{BAA25D35-8229-42F6-B6ED-A74FC9DF3E37}"/>
                                            </p:graphicEl>
                                          </p:spTgt>
                                        </p:tgtEl>
                                        <p:attrNameLst>
                                          <p:attrName>style.visibility</p:attrName>
                                        </p:attrNameLst>
                                      </p:cBhvr>
                                      <p:to>
                                        <p:strVal val="visible"/>
                                      </p:to>
                                    </p:set>
                                    <p:animEffect transition="in" filter="fade">
                                      <p:cBhvr>
                                        <p:cTn id="25" dur="2000"/>
                                        <p:tgtEl>
                                          <p:spTgt spid="4">
                                            <p:graphicEl>
                                              <a:dgm id="{BAA25D35-8229-42F6-B6ED-A74FC9DF3E37}"/>
                                            </p:graphicEl>
                                          </p:spTgt>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4">
                                            <p:graphicEl>
                                              <a:dgm id="{7A7ED9F6-0BA6-47EF-922F-211BA1FA3424}"/>
                                            </p:graphicEl>
                                          </p:spTgt>
                                        </p:tgtEl>
                                        <p:attrNameLst>
                                          <p:attrName>style.visibility</p:attrName>
                                        </p:attrNameLst>
                                      </p:cBhvr>
                                      <p:to>
                                        <p:strVal val="visible"/>
                                      </p:to>
                                    </p:set>
                                    <p:animEffect transition="in" filter="fade">
                                      <p:cBhvr>
                                        <p:cTn id="28" dur="2000"/>
                                        <p:tgtEl>
                                          <p:spTgt spid="4">
                                            <p:graphicEl>
                                              <a:dgm id="{7A7ED9F6-0BA6-47EF-922F-211BA1FA3424}"/>
                                            </p:graphicEl>
                                          </p:spTgt>
                                        </p:tgtEl>
                                      </p:cBhvr>
                                    </p:animEffect>
                                  </p:childTnLst>
                                </p:cTn>
                              </p:par>
                            </p:childTnLst>
                          </p:cTn>
                        </p:par>
                        <p:par>
                          <p:cTn id="29" fill="hold">
                            <p:stCondLst>
                              <p:cond delay="11500"/>
                            </p:stCondLst>
                            <p:childTnLst>
                              <p:par>
                                <p:cTn id="30" presetID="10" presetClass="entr" presetSubtype="0" fill="hold" grpId="0" nodeType="afterEffect">
                                  <p:stCondLst>
                                    <p:cond delay="1000"/>
                                  </p:stCondLst>
                                  <p:childTnLst>
                                    <p:set>
                                      <p:cBhvr>
                                        <p:cTn id="31" dur="1" fill="hold">
                                          <p:stCondLst>
                                            <p:cond delay="0"/>
                                          </p:stCondLst>
                                        </p:cTn>
                                        <p:tgtEl>
                                          <p:spTgt spid="4">
                                            <p:graphicEl>
                                              <a:dgm id="{5E73EF24-8F4F-454A-A144-E8A7CB01921E}"/>
                                            </p:graphicEl>
                                          </p:spTgt>
                                        </p:tgtEl>
                                        <p:attrNameLst>
                                          <p:attrName>style.visibility</p:attrName>
                                        </p:attrNameLst>
                                      </p:cBhvr>
                                      <p:to>
                                        <p:strVal val="visible"/>
                                      </p:to>
                                    </p:set>
                                    <p:animEffect transition="in" filter="fade">
                                      <p:cBhvr>
                                        <p:cTn id="32" dur="2000"/>
                                        <p:tgtEl>
                                          <p:spTgt spid="4">
                                            <p:graphicEl>
                                              <a:dgm id="{5E73EF24-8F4F-454A-A144-E8A7CB01921E}"/>
                                            </p:graphicEl>
                                          </p:spTgt>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4">
                                            <p:graphicEl>
                                              <a:dgm id="{333EC17E-7AC5-4BB2-9B2A-3B34167CA239}"/>
                                            </p:graphicEl>
                                          </p:spTgt>
                                        </p:tgtEl>
                                        <p:attrNameLst>
                                          <p:attrName>style.visibility</p:attrName>
                                        </p:attrNameLst>
                                      </p:cBhvr>
                                      <p:to>
                                        <p:strVal val="visible"/>
                                      </p:to>
                                    </p:set>
                                    <p:animEffect transition="in" filter="fade">
                                      <p:cBhvr>
                                        <p:cTn id="35" dur="2000"/>
                                        <p:tgtEl>
                                          <p:spTgt spid="4">
                                            <p:graphicEl>
                                              <a:dgm id="{333EC17E-7AC5-4BB2-9B2A-3B34167CA2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uiExpand="1">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371600"/>
            <a:ext cx="8461248" cy="4724400"/>
          </a:xfrm>
        </p:spPr>
        <p:style>
          <a:lnRef idx="0">
            <a:schemeClr val="accent1"/>
          </a:lnRef>
          <a:fillRef idx="3">
            <a:schemeClr val="accent1"/>
          </a:fillRef>
          <a:effectRef idx="3">
            <a:schemeClr val="accent1"/>
          </a:effectRef>
          <a:fontRef idx="minor">
            <a:schemeClr val="lt1"/>
          </a:fontRef>
        </p:style>
        <p:txBody>
          <a:bodyPr/>
          <a:lstStyle/>
          <a:p>
            <a:r>
              <a:rPr lang="en-US" sz="3200" dirty="0" smtClean="0">
                <a:solidFill>
                  <a:srgbClr val="FF0000"/>
                </a:solidFill>
              </a:rPr>
              <a:t>Chemical composition</a:t>
            </a:r>
          </a:p>
          <a:p>
            <a:pPr>
              <a:buNone/>
            </a:pPr>
            <a:r>
              <a:rPr lang="en-US" dirty="0" smtClean="0"/>
              <a:t>		Carbohydrates leave easier than proteins and 	proteins move easier than fats</a:t>
            </a:r>
          </a:p>
          <a:p>
            <a:r>
              <a:rPr lang="en-US" sz="3200" dirty="0" smtClean="0">
                <a:solidFill>
                  <a:srgbClr val="FF0000"/>
                </a:solidFill>
              </a:rPr>
              <a:t>PH </a:t>
            </a:r>
          </a:p>
          <a:p>
            <a:pPr>
              <a:buNone/>
            </a:pPr>
            <a:r>
              <a:rPr lang="en-US" dirty="0" smtClean="0"/>
              <a:t>		strong acid content empty slowly and 	accelerated by neutralizing it ,thus protecting 	duodenal mucosa from acidity</a:t>
            </a:r>
          </a:p>
          <a:p>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 of gastric Emptying</a:t>
            </a:r>
            <a:endParaRPr lang="en-US" dirty="0"/>
          </a:p>
        </p:txBody>
      </p:sp>
      <p:sp>
        <p:nvSpPr>
          <p:cNvPr id="3" name="Content Placeholder 2"/>
          <p:cNvSpPr>
            <a:spLocks noGrp="1"/>
          </p:cNvSpPr>
          <p:nvPr>
            <p:ph sz="quarter" idx="1"/>
          </p:nvPr>
        </p:nvSpPr>
        <p:spPr>
          <a:xfrm>
            <a:off x="609600" y="3352800"/>
            <a:ext cx="8153400" cy="2057400"/>
          </a:xfrm>
        </p:spPr>
        <p:style>
          <a:lnRef idx="3">
            <a:schemeClr val="lt1"/>
          </a:lnRef>
          <a:fillRef idx="1">
            <a:schemeClr val="accent1"/>
          </a:fillRef>
          <a:effectRef idx="1">
            <a:schemeClr val="accent1"/>
          </a:effectRef>
          <a:fontRef idx="minor">
            <a:schemeClr val="lt1"/>
          </a:fontRef>
        </p:style>
        <p:txBody>
          <a:bodyPr>
            <a:normAutofit/>
          </a:bodyPr>
          <a:lstStyle/>
          <a:p>
            <a:pPr>
              <a:buNone/>
            </a:pPr>
            <a:r>
              <a:rPr lang="en-US" dirty="0" smtClean="0"/>
              <a:t>	Emptying is mainly regulated by signals from both 	the stomach and the duodenum.</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1+#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500"/>
                            </p:stCondLst>
                            <p:childTnLst>
                              <p:par>
                                <p:cTn id="10" presetID="22" presetClass="entr" presetSubtype="1" fill="hold" grpId="0" nodeType="afterEffect">
                                  <p:stCondLst>
                                    <p:cond delay="1000"/>
                                  </p:stCondLst>
                                  <p:childTnLst>
                                    <p:set>
                                      <p:cBhvr>
                                        <p:cTn id="11" dur="1" fill="hold">
                                          <p:stCondLst>
                                            <p:cond delay="0"/>
                                          </p:stCondLst>
                                        </p:cTn>
                                        <p:tgtEl>
                                          <p:spTgt spid="3">
                                            <p:bg/>
                                          </p:spTgt>
                                        </p:tgtEl>
                                        <p:attrNameLst>
                                          <p:attrName>style.visibility</p:attrName>
                                        </p:attrNameLst>
                                      </p:cBhvr>
                                      <p:to>
                                        <p:strVal val="visible"/>
                                      </p:to>
                                    </p:set>
                                    <p:animEffect transition="in" filter="wipe(up)">
                                      <p:cBhvr>
                                        <p:cTn id="12" dur="3000"/>
                                        <p:tgtEl>
                                          <p:spTgt spid="3">
                                            <p:bg/>
                                          </p:spTgt>
                                        </p:tgtEl>
                                      </p:cBhvr>
                                    </p:animEffect>
                                  </p:childTnLst>
                                </p:cTn>
                              </p:par>
                            </p:childTnLst>
                          </p:cTn>
                        </p:par>
                        <p:par>
                          <p:cTn id="13" fill="hold">
                            <p:stCondLst>
                              <p:cond delay="9500"/>
                            </p:stCondLst>
                            <p:childTnLst>
                              <p:par>
                                <p:cTn id="14" presetID="22" presetClass="entr" presetSubtype="1" fill="hold" grpId="0" nodeType="afterEffect">
                                  <p:stCondLst>
                                    <p:cond delay="10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up)">
                                      <p:cBhvr>
                                        <p:cTn id="16"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381000" y="457200"/>
          <a:ext cx="86106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58" y="228600"/>
            <a:ext cx="8531352" cy="685800"/>
          </a:xfrm>
        </p:spPr>
        <p:txBody>
          <a:bodyPr>
            <a:noAutofit/>
          </a:bodyPr>
          <a:lstStyle/>
          <a:p>
            <a:r>
              <a:rPr lang="en-US" sz="3600" dirty="0" smtClean="0"/>
              <a:t>Duodenal factors inhibiting stomach emptying</a:t>
            </a:r>
            <a:endParaRPr lang="en-US" sz="3600" dirty="0"/>
          </a:p>
        </p:txBody>
      </p:sp>
      <p:graphicFrame>
        <p:nvGraphicFramePr>
          <p:cNvPr id="4" name="Content Placeholder 3"/>
          <p:cNvGraphicFramePr>
            <a:graphicFrameLocks noGrp="1"/>
          </p:cNvGraphicFramePr>
          <p:nvPr>
            <p:ph sz="quarter" idx="1"/>
          </p:nvPr>
        </p:nvGraphicFramePr>
        <p:xfrm>
          <a:off x="612648" y="1143000"/>
          <a:ext cx="8153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150252" y="1676400"/>
          <a:ext cx="8839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125568" y="1600200"/>
            <a:ext cx="8915400" cy="4495800"/>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Factors that can excite </a:t>
            </a:r>
            <a:r>
              <a:rPr lang="en-US" dirty="0" err="1" smtClean="0"/>
              <a:t>enterogastric</a:t>
            </a:r>
            <a:r>
              <a:rPr lang="en-US" dirty="0" smtClean="0"/>
              <a:t> reflexes:</a:t>
            </a:r>
          </a:p>
          <a:p>
            <a:pPr marL="514350" indent="-514350">
              <a:buFont typeface="+mj-lt"/>
              <a:buAutoNum type="arabicPeriod"/>
            </a:pPr>
            <a:r>
              <a:rPr lang="en-US" dirty="0" smtClean="0"/>
              <a:t>Degree of distension of duodenum</a:t>
            </a:r>
          </a:p>
          <a:p>
            <a:pPr marL="514350" indent="-514350">
              <a:buFont typeface="+mj-lt"/>
              <a:buAutoNum type="arabicPeriod"/>
            </a:pPr>
            <a:r>
              <a:rPr lang="en-US" dirty="0" smtClean="0"/>
              <a:t>presence of any degree of irritation of the duodenal mucosa</a:t>
            </a:r>
          </a:p>
          <a:p>
            <a:pPr marL="514350" indent="-514350">
              <a:buFont typeface="+mj-lt"/>
              <a:buAutoNum type="arabicPeriod"/>
            </a:pPr>
            <a:r>
              <a:rPr lang="en-US" dirty="0" smtClean="0"/>
              <a:t>Degree of acidity of duodenal </a:t>
            </a:r>
            <a:r>
              <a:rPr lang="en-US" dirty="0" err="1" smtClean="0"/>
              <a:t>chyme</a:t>
            </a:r>
            <a:r>
              <a:rPr lang="en-US" dirty="0" smtClean="0"/>
              <a:t>(&gt;3.5 _4)</a:t>
            </a:r>
          </a:p>
          <a:p>
            <a:pPr marL="514350" indent="-514350">
              <a:buFont typeface="+mj-lt"/>
              <a:buAutoNum type="arabicPeriod"/>
            </a:pPr>
            <a:r>
              <a:rPr lang="en-US" dirty="0" smtClean="0"/>
              <a:t>Degree of </a:t>
            </a:r>
            <a:r>
              <a:rPr lang="en-US" dirty="0" err="1" smtClean="0"/>
              <a:t>osmolality</a:t>
            </a:r>
            <a:r>
              <a:rPr lang="en-US" dirty="0" smtClean="0"/>
              <a:t> of the </a:t>
            </a:r>
            <a:r>
              <a:rPr lang="en-US" dirty="0" err="1" smtClean="0"/>
              <a:t>chyme</a:t>
            </a:r>
            <a:endParaRPr lang="en-US" dirty="0" smtClean="0"/>
          </a:p>
          <a:p>
            <a:pPr marL="514350" indent="-514350">
              <a:buFont typeface="+mj-lt"/>
              <a:buAutoNum type="arabicPeriod"/>
            </a:pPr>
            <a:r>
              <a:rPr lang="en-US" dirty="0" smtClean="0"/>
              <a:t>Presence of certain break down products </a:t>
            </a:r>
            <a:r>
              <a:rPr lang="en-US" dirty="0" err="1" smtClean="0"/>
              <a:t>esp</a:t>
            </a:r>
            <a:r>
              <a:rPr lang="en-US" dirty="0" smtClean="0"/>
              <a:t> breakdown products of </a:t>
            </a:r>
            <a:r>
              <a:rPr lang="en-US" dirty="0" err="1" smtClean="0"/>
              <a:t>protiens</a:t>
            </a:r>
            <a:r>
              <a:rPr lang="en-US" dirty="0" smtClean="0"/>
              <a:t> and lesser extent to fat</a:t>
            </a:r>
            <a:endParaRPr lang="en-US" dirty="0"/>
          </a:p>
        </p:txBody>
      </p:sp>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048000"/>
            <a:ext cx="7162800" cy="1676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HORMONAL FACTORS</a:t>
            </a:r>
            <a:endParaRPr lang="en-US" sz="6000" b="1" cap="none"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Mastication</a:t>
            </a:r>
            <a:endParaRPr lang="en-US" dirty="0"/>
          </a:p>
        </p:txBody>
      </p:sp>
      <p:graphicFrame>
        <p:nvGraphicFramePr>
          <p:cNvPr id="5" name="Content Placeholder 4"/>
          <p:cNvGraphicFramePr>
            <a:graphicFrameLocks noGrp="1"/>
          </p:cNvGraphicFramePr>
          <p:nvPr>
            <p:ph sz="quarter" idx="1"/>
          </p:nvPr>
        </p:nvGraphicFramePr>
        <p:xfrm>
          <a:off x="228600" y="1600200"/>
          <a:ext cx="86868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0"/>
                                        <p:tgtEl>
                                          <p:spTgt spid="2"/>
                                        </p:tgtEl>
                                      </p:cBhvr>
                                    </p:animEffect>
                                  </p:childTnLst>
                                </p:cTn>
                              </p:par>
                            </p:childTnLst>
                          </p:cTn>
                        </p:par>
                        <p:par>
                          <p:cTn id="8" fill="hold">
                            <p:stCondLst>
                              <p:cond delay="5000"/>
                            </p:stCondLst>
                            <p:childTnLst>
                              <p:par>
                                <p:cTn id="9" presetID="22" presetClass="entr" presetSubtype="8" fill="hold" grpId="0" nodeType="afterEffect">
                                  <p:stCondLst>
                                    <p:cond delay="500"/>
                                  </p:stCondLst>
                                  <p:childTnLst>
                                    <p:set>
                                      <p:cBhvr>
                                        <p:cTn id="10" dur="1" fill="hold">
                                          <p:stCondLst>
                                            <p:cond delay="0"/>
                                          </p:stCondLst>
                                        </p:cTn>
                                        <p:tgtEl>
                                          <p:spTgt spid="5">
                                            <p:graphicEl>
                                              <a:dgm id="{354FF514-4895-45A6-B19C-E72778139616}"/>
                                            </p:graphicEl>
                                          </p:spTgt>
                                        </p:tgtEl>
                                        <p:attrNameLst>
                                          <p:attrName>style.visibility</p:attrName>
                                        </p:attrNameLst>
                                      </p:cBhvr>
                                      <p:to>
                                        <p:strVal val="visible"/>
                                      </p:to>
                                    </p:set>
                                    <p:animEffect transition="in" filter="wipe(left)">
                                      <p:cBhvr>
                                        <p:cTn id="11" dur="3000"/>
                                        <p:tgtEl>
                                          <p:spTgt spid="5">
                                            <p:graphicEl>
                                              <a:dgm id="{354FF514-4895-45A6-B19C-E72778139616}"/>
                                            </p:graphicEl>
                                          </p:spTgt>
                                        </p:tgtEl>
                                      </p:cBhvr>
                                    </p:animEffect>
                                  </p:childTnLst>
                                </p:cTn>
                              </p:par>
                            </p:childTnLst>
                          </p:cTn>
                        </p:par>
                        <p:par>
                          <p:cTn id="12" fill="hold">
                            <p:stCondLst>
                              <p:cond delay="8500"/>
                            </p:stCondLst>
                            <p:childTnLst>
                              <p:par>
                                <p:cTn id="13" presetID="22" presetClass="entr" presetSubtype="8" fill="hold" grpId="0" nodeType="afterEffect">
                                  <p:stCondLst>
                                    <p:cond delay="500"/>
                                  </p:stCondLst>
                                  <p:childTnLst>
                                    <p:set>
                                      <p:cBhvr>
                                        <p:cTn id="14" dur="1" fill="hold">
                                          <p:stCondLst>
                                            <p:cond delay="0"/>
                                          </p:stCondLst>
                                        </p:cTn>
                                        <p:tgtEl>
                                          <p:spTgt spid="5">
                                            <p:graphicEl>
                                              <a:dgm id="{9F8D08FF-84D0-4D67-BD26-4737FC157817}"/>
                                            </p:graphicEl>
                                          </p:spTgt>
                                        </p:tgtEl>
                                        <p:attrNameLst>
                                          <p:attrName>style.visibility</p:attrName>
                                        </p:attrNameLst>
                                      </p:cBhvr>
                                      <p:to>
                                        <p:strVal val="visible"/>
                                      </p:to>
                                    </p:set>
                                    <p:animEffect transition="in" filter="wipe(left)">
                                      <p:cBhvr>
                                        <p:cTn id="15" dur="3000"/>
                                        <p:tgtEl>
                                          <p:spTgt spid="5">
                                            <p:graphicEl>
                                              <a:dgm id="{9F8D08FF-84D0-4D67-BD26-4737FC157817}"/>
                                            </p:graphicEl>
                                          </p:spTgt>
                                        </p:tgtEl>
                                      </p:cBhvr>
                                    </p:animEffect>
                                  </p:childTnLst>
                                </p:cTn>
                              </p:par>
                            </p:childTnLst>
                          </p:cTn>
                        </p:par>
                        <p:par>
                          <p:cTn id="16" fill="hold">
                            <p:stCondLst>
                              <p:cond delay="12000"/>
                            </p:stCondLst>
                            <p:childTnLst>
                              <p:par>
                                <p:cTn id="17" presetID="22" presetClass="entr" presetSubtype="8" fill="hold" grpId="0" nodeType="afterEffect">
                                  <p:stCondLst>
                                    <p:cond delay="500"/>
                                  </p:stCondLst>
                                  <p:childTnLst>
                                    <p:set>
                                      <p:cBhvr>
                                        <p:cTn id="18" dur="1" fill="hold">
                                          <p:stCondLst>
                                            <p:cond delay="0"/>
                                          </p:stCondLst>
                                        </p:cTn>
                                        <p:tgtEl>
                                          <p:spTgt spid="5">
                                            <p:graphicEl>
                                              <a:dgm id="{7B26086B-AF1A-4F42-A615-F475403E58E7}"/>
                                            </p:graphicEl>
                                          </p:spTgt>
                                        </p:tgtEl>
                                        <p:attrNameLst>
                                          <p:attrName>style.visibility</p:attrName>
                                        </p:attrNameLst>
                                      </p:cBhvr>
                                      <p:to>
                                        <p:strVal val="visible"/>
                                      </p:to>
                                    </p:set>
                                    <p:animEffect transition="in" filter="wipe(left)">
                                      <p:cBhvr>
                                        <p:cTn id="19" dur="3000"/>
                                        <p:tgtEl>
                                          <p:spTgt spid="5">
                                            <p:graphicEl>
                                              <a:dgm id="{7B26086B-AF1A-4F42-A615-F475403E58E7}"/>
                                            </p:graphicEl>
                                          </p:spTgt>
                                        </p:tgtEl>
                                      </p:cBhvr>
                                    </p:animEffect>
                                  </p:childTnLst>
                                </p:cTn>
                              </p:par>
                            </p:childTnLst>
                          </p:cTn>
                        </p:par>
                        <p:par>
                          <p:cTn id="20" fill="hold">
                            <p:stCondLst>
                              <p:cond delay="15500"/>
                            </p:stCondLst>
                            <p:childTnLst>
                              <p:par>
                                <p:cTn id="21" presetID="22" presetClass="entr" presetSubtype="8" fill="hold" grpId="0" nodeType="afterEffect">
                                  <p:stCondLst>
                                    <p:cond delay="500"/>
                                  </p:stCondLst>
                                  <p:childTnLst>
                                    <p:set>
                                      <p:cBhvr>
                                        <p:cTn id="22" dur="1" fill="hold">
                                          <p:stCondLst>
                                            <p:cond delay="0"/>
                                          </p:stCondLst>
                                        </p:cTn>
                                        <p:tgtEl>
                                          <p:spTgt spid="5">
                                            <p:graphicEl>
                                              <a:dgm id="{18A90590-63F9-4C09-9443-B1CC73A86371}"/>
                                            </p:graphicEl>
                                          </p:spTgt>
                                        </p:tgtEl>
                                        <p:attrNameLst>
                                          <p:attrName>style.visibility</p:attrName>
                                        </p:attrNameLst>
                                      </p:cBhvr>
                                      <p:to>
                                        <p:strVal val="visible"/>
                                      </p:to>
                                    </p:set>
                                    <p:animEffect transition="in" filter="wipe(left)">
                                      <p:cBhvr>
                                        <p:cTn id="23" dur="3000"/>
                                        <p:tgtEl>
                                          <p:spTgt spid="5">
                                            <p:graphicEl>
                                              <a:dgm id="{18A90590-63F9-4C09-9443-B1CC73A86371}"/>
                                            </p:graphicEl>
                                          </p:spTgt>
                                        </p:tgtEl>
                                      </p:cBhvr>
                                    </p:animEffect>
                                  </p:childTnLst>
                                </p:cTn>
                              </p:par>
                            </p:childTnLst>
                          </p:cTn>
                        </p:par>
                        <p:par>
                          <p:cTn id="24" fill="hold">
                            <p:stCondLst>
                              <p:cond delay="19000"/>
                            </p:stCondLst>
                            <p:childTnLst>
                              <p:par>
                                <p:cTn id="25" presetID="22" presetClass="entr" presetSubtype="8" fill="hold" grpId="0" nodeType="afterEffect">
                                  <p:stCondLst>
                                    <p:cond delay="500"/>
                                  </p:stCondLst>
                                  <p:childTnLst>
                                    <p:set>
                                      <p:cBhvr>
                                        <p:cTn id="26" dur="1" fill="hold">
                                          <p:stCondLst>
                                            <p:cond delay="0"/>
                                          </p:stCondLst>
                                        </p:cTn>
                                        <p:tgtEl>
                                          <p:spTgt spid="5">
                                            <p:graphicEl>
                                              <a:dgm id="{C2433052-9D7B-4115-B9C4-E8D3D992D0F9}"/>
                                            </p:graphicEl>
                                          </p:spTgt>
                                        </p:tgtEl>
                                        <p:attrNameLst>
                                          <p:attrName>style.visibility</p:attrName>
                                        </p:attrNameLst>
                                      </p:cBhvr>
                                      <p:to>
                                        <p:strVal val="visible"/>
                                      </p:to>
                                    </p:set>
                                    <p:animEffect transition="in" filter="wipe(left)">
                                      <p:cBhvr>
                                        <p:cTn id="27" dur="3000"/>
                                        <p:tgtEl>
                                          <p:spTgt spid="5">
                                            <p:graphicEl>
                                              <a:dgm id="{C2433052-9D7B-4115-B9C4-E8D3D992D0F9}"/>
                                            </p:graphicEl>
                                          </p:spTgt>
                                        </p:tgtEl>
                                      </p:cBhvr>
                                    </p:animEffect>
                                  </p:childTnLst>
                                </p:cTn>
                              </p:par>
                            </p:childTnLst>
                          </p:cTn>
                        </p:par>
                        <p:par>
                          <p:cTn id="28" fill="hold">
                            <p:stCondLst>
                              <p:cond delay="22500"/>
                            </p:stCondLst>
                            <p:childTnLst>
                              <p:par>
                                <p:cTn id="29" presetID="22" presetClass="entr" presetSubtype="8" fill="hold" grpId="0" nodeType="afterEffect">
                                  <p:stCondLst>
                                    <p:cond delay="500"/>
                                  </p:stCondLst>
                                  <p:childTnLst>
                                    <p:set>
                                      <p:cBhvr>
                                        <p:cTn id="30" dur="1" fill="hold">
                                          <p:stCondLst>
                                            <p:cond delay="0"/>
                                          </p:stCondLst>
                                        </p:cTn>
                                        <p:tgtEl>
                                          <p:spTgt spid="5">
                                            <p:graphicEl>
                                              <a:dgm id="{89FF7673-4168-4427-9B75-37C060D27825}"/>
                                            </p:graphicEl>
                                          </p:spTgt>
                                        </p:tgtEl>
                                        <p:attrNameLst>
                                          <p:attrName>style.visibility</p:attrName>
                                        </p:attrNameLst>
                                      </p:cBhvr>
                                      <p:to>
                                        <p:strVal val="visible"/>
                                      </p:to>
                                    </p:set>
                                    <p:animEffect transition="in" filter="wipe(left)">
                                      <p:cBhvr>
                                        <p:cTn id="31" dur="3000"/>
                                        <p:tgtEl>
                                          <p:spTgt spid="5">
                                            <p:graphicEl>
                                              <a:dgm id="{89FF7673-4168-4427-9B75-37C060D27825}"/>
                                            </p:graphicEl>
                                          </p:spTgt>
                                        </p:tgtEl>
                                      </p:cBhvr>
                                    </p:animEffect>
                                  </p:childTnLst>
                                </p:cTn>
                              </p:par>
                            </p:childTnLst>
                          </p:cTn>
                        </p:par>
                        <p:par>
                          <p:cTn id="32" fill="hold">
                            <p:stCondLst>
                              <p:cond delay="26000"/>
                            </p:stCondLst>
                            <p:childTnLst>
                              <p:par>
                                <p:cTn id="33" presetID="22" presetClass="entr" presetSubtype="8" fill="hold" grpId="0" nodeType="afterEffect">
                                  <p:stCondLst>
                                    <p:cond delay="500"/>
                                  </p:stCondLst>
                                  <p:childTnLst>
                                    <p:set>
                                      <p:cBhvr>
                                        <p:cTn id="34" dur="1" fill="hold">
                                          <p:stCondLst>
                                            <p:cond delay="0"/>
                                          </p:stCondLst>
                                        </p:cTn>
                                        <p:tgtEl>
                                          <p:spTgt spid="5">
                                            <p:graphicEl>
                                              <a:dgm id="{5DE50045-A8D1-4F92-9323-84DA57A83107}"/>
                                            </p:graphicEl>
                                          </p:spTgt>
                                        </p:tgtEl>
                                        <p:attrNameLst>
                                          <p:attrName>style.visibility</p:attrName>
                                        </p:attrNameLst>
                                      </p:cBhvr>
                                      <p:to>
                                        <p:strVal val="visible"/>
                                      </p:to>
                                    </p:set>
                                    <p:animEffect transition="in" filter="wipe(left)">
                                      <p:cBhvr>
                                        <p:cTn id="35" dur="3000"/>
                                        <p:tgtEl>
                                          <p:spTgt spid="5">
                                            <p:graphicEl>
                                              <a:dgm id="{5DE50045-A8D1-4F92-9323-84DA57A8310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sz="quarter" idx="1"/>
          </p:nvPr>
        </p:nvGraphicFramePr>
        <p:xfrm>
          <a:off x="228600" y="381000"/>
          <a:ext cx="86868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81000" y="1652790"/>
            <a:ext cx="8461248" cy="4953000"/>
          </a:xfrm>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r>
              <a:rPr lang="en-US" dirty="0" smtClean="0">
                <a:solidFill>
                  <a:srgbClr val="FF0000"/>
                </a:solidFill>
              </a:rPr>
              <a:t>MOST POTENT HORMONES CAUSE HORMONAL FEEDBACK INHIBITION</a:t>
            </a:r>
          </a:p>
          <a:p>
            <a:pPr>
              <a:buNone/>
            </a:pPr>
            <a:r>
              <a:rPr lang="en-US" dirty="0" smtClean="0"/>
              <a:t>		</a:t>
            </a:r>
            <a:r>
              <a:rPr lang="en-US" dirty="0" err="1" smtClean="0"/>
              <a:t>Cholecystokinin</a:t>
            </a:r>
            <a:r>
              <a:rPr lang="en-US" dirty="0" smtClean="0"/>
              <a:t> (most important)</a:t>
            </a:r>
          </a:p>
          <a:p>
            <a:pPr>
              <a:buNone/>
            </a:pPr>
            <a:r>
              <a:rPr lang="en-US" dirty="0" smtClean="0"/>
              <a:t>		</a:t>
            </a:r>
            <a:r>
              <a:rPr lang="en-US" dirty="0" err="1" smtClean="0"/>
              <a:t>Stimulus:Fat</a:t>
            </a:r>
            <a:endParaRPr lang="en-US" dirty="0" smtClean="0"/>
          </a:p>
          <a:p>
            <a:pPr>
              <a:buNone/>
            </a:pPr>
            <a:r>
              <a:rPr lang="en-US" dirty="0" smtClean="0"/>
              <a:t>		</a:t>
            </a:r>
            <a:r>
              <a:rPr lang="en-US" dirty="0" err="1" smtClean="0"/>
              <a:t>Action:Inhibit</a:t>
            </a:r>
            <a:r>
              <a:rPr lang="en-US" dirty="0" smtClean="0"/>
              <a:t> stomach motility caused by </a:t>
            </a:r>
            <a:r>
              <a:rPr lang="en-US" dirty="0" err="1" smtClean="0"/>
              <a:t>gastrin</a:t>
            </a:r>
            <a:endParaRPr lang="en-US" dirty="0" smtClean="0"/>
          </a:p>
          <a:p>
            <a:r>
              <a:rPr lang="en-US" dirty="0" smtClean="0">
                <a:solidFill>
                  <a:srgbClr val="FF0000"/>
                </a:solidFill>
              </a:rPr>
              <a:t>Other Hormones:</a:t>
            </a:r>
          </a:p>
          <a:p>
            <a:pPr>
              <a:buNone/>
            </a:pPr>
            <a:r>
              <a:rPr lang="en-US" dirty="0" smtClean="0"/>
              <a:t>		</a:t>
            </a:r>
            <a:r>
              <a:rPr lang="en-US" dirty="0" err="1" smtClean="0"/>
              <a:t>Secretin</a:t>
            </a:r>
            <a:endParaRPr lang="en-US" dirty="0" smtClean="0"/>
          </a:p>
          <a:p>
            <a:pPr>
              <a:buNone/>
            </a:pPr>
            <a:r>
              <a:rPr lang="en-US" dirty="0" smtClean="0"/>
              <a:t>		GIP(Gastric  inhibitory peptide)</a:t>
            </a:r>
          </a:p>
          <a:p>
            <a:pPr>
              <a:buNone/>
            </a:pPr>
            <a:r>
              <a:rPr lang="en-US" dirty="0" smtClean="0"/>
              <a:t>		VIP</a:t>
            </a:r>
          </a:p>
          <a:p>
            <a:pPr>
              <a:buNone/>
            </a:pPr>
            <a:r>
              <a:rPr lang="en-US" dirty="0" smtClean="0"/>
              <a:t>		PEPTIDE YY</a:t>
            </a:r>
          </a:p>
          <a:p>
            <a:pPr>
              <a:buNone/>
            </a:pPr>
            <a:r>
              <a:rPr lang="en-US" dirty="0" smtClean="0"/>
              <a:t>		SOMATOSTATIN</a:t>
            </a:r>
          </a:p>
          <a:p>
            <a:endParaRPr lang="en-US" dirty="0" smtClean="0"/>
          </a:p>
          <a:p>
            <a:endParaRPr lang="en-US" dirty="0"/>
          </a:p>
        </p:txBody>
      </p:sp>
    </p:spTree>
  </p:cSld>
  <p:clrMapOvr>
    <a:masterClrMapping/>
  </p:clrMapOvr>
  <p:transition spd="slow">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6854952" cy="990600"/>
          </a:xfrm>
        </p:spPr>
        <p:txBody>
          <a:bodyPr/>
          <a:lstStyle/>
          <a:p>
            <a:pPr algn="ctr"/>
            <a:r>
              <a:rPr lang="en-US" dirty="0" smtClean="0"/>
              <a:t>VOMITING</a:t>
            </a:r>
            <a:endParaRPr lang="en-US" dirty="0"/>
          </a:p>
        </p:txBody>
      </p:sp>
      <p:sp>
        <p:nvSpPr>
          <p:cNvPr id="3" name="Content Placeholder 2"/>
          <p:cNvSpPr>
            <a:spLocks noGrp="1"/>
          </p:cNvSpPr>
          <p:nvPr>
            <p:ph sz="quarter" idx="1"/>
          </p:nvPr>
        </p:nvSpPr>
        <p:spPr>
          <a:xfrm>
            <a:off x="304800" y="1600200"/>
            <a:ext cx="8610600" cy="2971800"/>
          </a:xfrm>
        </p:spPr>
        <p:style>
          <a:lnRef idx="1">
            <a:schemeClr val="dk1"/>
          </a:lnRef>
          <a:fillRef idx="2">
            <a:schemeClr val="dk1"/>
          </a:fillRef>
          <a:effectRef idx="1">
            <a:schemeClr val="dk1"/>
          </a:effectRef>
          <a:fontRef idx="minor">
            <a:schemeClr val="dk1"/>
          </a:fontRef>
        </p:style>
        <p:txBody>
          <a:bodyPr>
            <a:normAutofit/>
          </a:bodyPr>
          <a:lstStyle/>
          <a:p>
            <a:r>
              <a:rPr lang="en-US" dirty="0" smtClean="0"/>
              <a:t>DEFINITION:</a:t>
            </a:r>
          </a:p>
          <a:p>
            <a:pPr>
              <a:lnSpc>
                <a:spcPct val="150000"/>
              </a:lnSpc>
              <a:buNone/>
            </a:pPr>
            <a:r>
              <a:rPr lang="en-US" dirty="0" smtClean="0"/>
              <a:t>           Vomiting is a reflex which serves to relieve the upper GIT by forcible expulsion of gastric contents through mouth</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2000"/>
                                        <p:tgtEl>
                                          <p:spTgt spid="3">
                                            <p:bg/>
                                          </p:spTgt>
                                        </p:tgtEl>
                                      </p:cBhvr>
                                    </p:animEffect>
                                  </p:childTnLst>
                                </p:cTn>
                              </p:par>
                            </p:childTnLst>
                          </p:cTn>
                        </p:par>
                        <p:par>
                          <p:cTn id="12" fill="hold">
                            <p:stCondLst>
                              <p:cond delay="5500"/>
                            </p:stCondLst>
                            <p:childTnLst>
                              <p:par>
                                <p:cTn id="13" presetID="10" presetClass="entr" presetSubtype="0" fill="hold" grpId="0"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8500"/>
                            </p:stCondLst>
                            <p:childTnLst>
                              <p:par>
                                <p:cTn id="17" presetID="10" presetClass="entr" presetSubtype="0" fill="hold" grpId="0"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381000"/>
            <a:ext cx="8686800" cy="58674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514350" indent="-514350">
              <a:buNone/>
            </a:pPr>
            <a:r>
              <a:rPr lang="en-US" sz="3500" b="1" dirty="0" smtClean="0">
                <a:solidFill>
                  <a:srgbClr val="FF0000"/>
                </a:solidFill>
              </a:rPr>
              <a:t>Causes</a:t>
            </a:r>
            <a:r>
              <a:rPr lang="en-US" sz="3500" dirty="0" smtClean="0">
                <a:solidFill>
                  <a:srgbClr val="FF0000"/>
                </a:solidFill>
              </a:rPr>
              <a:t>:</a:t>
            </a:r>
          </a:p>
          <a:p>
            <a:pPr marL="1108710" lvl="2" indent="-514350">
              <a:buFont typeface="+mj-lt"/>
              <a:buAutoNum type="arabicPeriod"/>
            </a:pPr>
            <a:r>
              <a:rPr lang="en-US" sz="2800" dirty="0" smtClean="0"/>
              <a:t>Presence of irritating contents of GIT</a:t>
            </a:r>
          </a:p>
          <a:p>
            <a:pPr marL="1108710" lvl="2" indent="-514350">
              <a:buFont typeface="+mj-lt"/>
              <a:buAutoNum type="arabicPeriod"/>
            </a:pPr>
            <a:r>
              <a:rPr lang="en-US" sz="2800" dirty="0" smtClean="0"/>
              <a:t>Mechanical irritation of pharynx</a:t>
            </a:r>
          </a:p>
          <a:p>
            <a:pPr marL="1108710" lvl="2" indent="-514350">
              <a:buFont typeface="+mj-lt"/>
              <a:buAutoNum type="arabicPeriod"/>
            </a:pPr>
            <a:r>
              <a:rPr lang="en-US" sz="2800" dirty="0" smtClean="0"/>
              <a:t>Pregnancy</a:t>
            </a:r>
          </a:p>
          <a:p>
            <a:pPr marL="1108710" lvl="2" indent="-514350">
              <a:buFont typeface="+mj-lt"/>
              <a:buAutoNum type="arabicPeriod"/>
            </a:pPr>
            <a:r>
              <a:rPr lang="en-US" sz="2800" dirty="0" smtClean="0"/>
              <a:t>Excess alcohol</a:t>
            </a:r>
          </a:p>
          <a:p>
            <a:pPr marL="1108710" lvl="2" indent="-514350">
              <a:buFont typeface="+mj-lt"/>
              <a:buAutoNum type="arabicPeriod"/>
            </a:pPr>
            <a:r>
              <a:rPr lang="en-US" sz="2800" dirty="0" smtClean="0"/>
              <a:t>Nauseating </a:t>
            </a:r>
            <a:r>
              <a:rPr lang="en-US" sz="2800" dirty="0" err="1" smtClean="0"/>
              <a:t>sight,odour</a:t>
            </a:r>
            <a:r>
              <a:rPr lang="en-US" sz="2800" dirty="0" smtClean="0"/>
              <a:t> or taste</a:t>
            </a:r>
          </a:p>
          <a:p>
            <a:pPr marL="1108710" lvl="2" indent="-514350">
              <a:buFont typeface="+mj-lt"/>
              <a:buAutoNum type="arabicPeriod"/>
            </a:pPr>
            <a:r>
              <a:rPr lang="en-US" sz="2800" dirty="0" smtClean="0"/>
              <a:t>Unusual stimulation of Labyrinthine apparatus as in the case of sea sickness, air sickness, car sickness or swinging</a:t>
            </a:r>
          </a:p>
          <a:p>
            <a:pPr marL="1108710" lvl="2" indent="-514350">
              <a:buFont typeface="+mj-lt"/>
              <a:buAutoNum type="arabicPeriod"/>
            </a:pPr>
            <a:r>
              <a:rPr lang="en-US" sz="2800" dirty="0" smtClean="0"/>
              <a:t>Drugs like antibiotics opiates </a:t>
            </a:r>
          </a:p>
          <a:p>
            <a:pPr marL="1108710" lvl="2" indent="-514350">
              <a:buFont typeface="+mj-lt"/>
              <a:buAutoNum type="arabicPeriod"/>
            </a:pPr>
            <a:r>
              <a:rPr lang="en-US" sz="2800" dirty="0" smtClean="0"/>
              <a:t>Any GI disorder</a:t>
            </a:r>
          </a:p>
          <a:p>
            <a:pPr marL="1108710" lvl="2" indent="-514350">
              <a:buFont typeface="+mj-lt"/>
              <a:buAutoNum type="arabicPeriod"/>
            </a:pPr>
            <a:r>
              <a:rPr lang="en-US" sz="2800" dirty="0" smtClean="0"/>
              <a:t>Acute infections like urinary tract infection</a:t>
            </a:r>
          </a:p>
          <a:p>
            <a:pPr marL="1108710" lvl="2" indent="-514350">
              <a:buFont typeface="+mj-lt"/>
              <a:buAutoNum type="arabicPeriod"/>
            </a:pPr>
            <a:r>
              <a:rPr lang="en-US" sz="2800" dirty="0" smtClean="0"/>
              <a:t>Metabolic disturbances like carbohydrate 	starvation and ketosis</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3000"/>
                                        <p:tgtEl>
                                          <p:spTgt spid="3">
                                            <p:bg/>
                                          </p:spTgt>
                                        </p:tgtEl>
                                      </p:cBhvr>
                                    </p:animEffect>
                                  </p:childTnLst>
                                </p:cTn>
                              </p:par>
                            </p:childTnLst>
                          </p:cTn>
                        </p:par>
                        <p:par>
                          <p:cTn id="8" fill="hold">
                            <p:stCondLst>
                              <p:cond delay="40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30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3000"/>
                                        <p:tgtEl>
                                          <p:spTgt spid="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3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3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3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3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3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3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3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3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3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vomiting</a:t>
            </a:r>
            <a:endParaRPr lang="en-US" dirty="0"/>
          </a:p>
        </p:txBody>
      </p:sp>
      <p:sp>
        <p:nvSpPr>
          <p:cNvPr id="3" name="Content Placeholder 2"/>
          <p:cNvSpPr>
            <a:spLocks noGrp="1"/>
          </p:cNvSpPr>
          <p:nvPr>
            <p:ph sz="quarter" idx="1"/>
          </p:nvPr>
        </p:nvSpPr>
        <p:spPr>
          <a:xfrm>
            <a:off x="304800" y="1600200"/>
            <a:ext cx="8686800" cy="4876800"/>
          </a:xfrm>
        </p:spPr>
        <p:style>
          <a:lnRef idx="3">
            <a:schemeClr val="lt1"/>
          </a:lnRef>
          <a:fillRef idx="1">
            <a:schemeClr val="accent6"/>
          </a:fillRef>
          <a:effectRef idx="1">
            <a:schemeClr val="accent6"/>
          </a:effectRef>
          <a:fontRef idx="minor">
            <a:schemeClr val="lt1"/>
          </a:fontRef>
        </p:style>
        <p:txBody>
          <a:bodyPr/>
          <a:lstStyle/>
          <a:p>
            <a:r>
              <a:rPr lang="en-US" dirty="0" smtClean="0">
                <a:solidFill>
                  <a:srgbClr val="FF0000"/>
                </a:solidFill>
              </a:rPr>
              <a:t>Nausea :</a:t>
            </a:r>
            <a:r>
              <a:rPr lang="en-US" dirty="0" smtClean="0"/>
              <a:t> Vomiting is always preceded by nausea. Nausea is the unpleasant sensation which induces the desire for vomiting. </a:t>
            </a:r>
          </a:p>
          <a:p>
            <a:r>
              <a:rPr lang="en-US" dirty="0" smtClean="0"/>
              <a:t>Characterized by secretion of large amount of saliva containing more amount of mucus.</a:t>
            </a:r>
          </a:p>
          <a:p>
            <a:r>
              <a:rPr lang="en-US" dirty="0" smtClean="0">
                <a:solidFill>
                  <a:srgbClr val="FF0000"/>
                </a:solidFill>
              </a:rPr>
              <a:t>Retching : </a:t>
            </a:r>
            <a:r>
              <a:rPr lang="en-US" dirty="0" smtClean="0"/>
              <a:t>Strong involuntary movements in GIT before actual vomiting and intensify the feeling of vomiting is called retching .</a:t>
            </a:r>
          </a:p>
          <a:p>
            <a:r>
              <a:rPr lang="en-US" dirty="0" smtClean="0"/>
              <a:t>vomiting occurs few minutes after this.</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2000"/>
                                        <p:tgtEl>
                                          <p:spTgt spid="3">
                                            <p:bg/>
                                          </p:spTgt>
                                        </p:tgtEl>
                                      </p:cBhvr>
                                    </p:animEffect>
                                  </p:childTnLst>
                                </p:cTn>
                              </p:par>
                            </p:childTnLst>
                          </p:cTn>
                        </p:par>
                        <p:par>
                          <p:cTn id="12" fill="hold">
                            <p:stCondLst>
                              <p:cond delay="5500"/>
                            </p:stCondLst>
                            <p:childTnLst>
                              <p:par>
                                <p:cTn id="13" presetID="10" presetClass="entr" presetSubtype="0" fill="hold" grpId="0" nodeType="afterEffect">
                                  <p:stCondLst>
                                    <p:cond delay="1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par>
                          <p:cTn id="16" fill="hold">
                            <p:stCondLst>
                              <p:cond delay="9000"/>
                            </p:stCondLst>
                            <p:childTnLst>
                              <p:par>
                                <p:cTn id="17" presetID="10" presetClass="entr" presetSubtype="0" fill="hold" grpId="0" nodeType="afterEffect">
                                  <p:stCondLst>
                                    <p:cond delay="15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childTnLst>
                                </p:cTn>
                              </p:par>
                            </p:childTnLst>
                          </p:cTn>
                        </p:par>
                        <p:par>
                          <p:cTn id="20" fill="hold">
                            <p:stCondLst>
                              <p:cond delay="12500"/>
                            </p:stCondLst>
                            <p:childTnLst>
                              <p:par>
                                <p:cTn id="21" presetID="10" presetClass="entr" presetSubtype="0" fill="hold" grpId="0" nodeType="afterEffect">
                                  <p:stCondLst>
                                    <p:cond delay="15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par>
                          <p:cTn id="24" fill="hold">
                            <p:stCondLst>
                              <p:cond delay="16000"/>
                            </p:stCondLst>
                            <p:childTnLst>
                              <p:par>
                                <p:cTn id="25" presetID="10" presetClass="entr" presetSubtype="0" fill="hold" grpId="0" nodeType="afterEffect">
                                  <p:stCondLst>
                                    <p:cond delay="150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 peristalsis , the prelude to vomiting</a:t>
            </a:r>
            <a:endParaRPr lang="en-US" dirty="0"/>
          </a:p>
        </p:txBody>
      </p:sp>
      <p:sp>
        <p:nvSpPr>
          <p:cNvPr id="3" name="Content Placeholder 2"/>
          <p:cNvSpPr>
            <a:spLocks noGrp="1"/>
          </p:cNvSpPr>
          <p:nvPr>
            <p:ph sz="quarter" idx="1"/>
          </p:nvPr>
        </p:nvSpPr>
        <p:spPr>
          <a:xfrm>
            <a:off x="457200" y="1600200"/>
            <a:ext cx="8308848" cy="4724400"/>
          </a:xfrm>
        </p:spPr>
        <p:style>
          <a:lnRef idx="1">
            <a:schemeClr val="dk1"/>
          </a:lnRef>
          <a:fillRef idx="3">
            <a:schemeClr val="dk1"/>
          </a:fillRef>
          <a:effectRef idx="2">
            <a:schemeClr val="dk1"/>
          </a:effectRef>
          <a:fontRef idx="minor">
            <a:schemeClr val="lt1"/>
          </a:fontRef>
        </p:style>
        <p:txBody>
          <a:bodyPr>
            <a:normAutofit/>
          </a:bodyPr>
          <a:lstStyle/>
          <a:p>
            <a:r>
              <a:rPr lang="en-US" dirty="0" smtClean="0"/>
              <a:t>In early stages of gastrointestinal irritation </a:t>
            </a:r>
            <a:r>
              <a:rPr lang="en-US" dirty="0" smtClean="0">
                <a:solidFill>
                  <a:srgbClr val="FF0000"/>
                </a:solidFill>
              </a:rPr>
              <a:t>Antiperistalsis</a:t>
            </a:r>
            <a:r>
              <a:rPr lang="en-US" dirty="0" smtClean="0"/>
              <a:t> begins to occur often many minutes before vomiting appears.</a:t>
            </a:r>
          </a:p>
          <a:p>
            <a:r>
              <a:rPr lang="en-US" dirty="0" smtClean="0"/>
              <a:t>Antiperistalsis  starts in the ileum and travel backwards up the intestine at the rate of 2- 3 cm/sec  pushing large amount of intestinal contents back to duodenum and stomach within 3-5 minutes</a:t>
            </a:r>
          </a:p>
          <a:p>
            <a:r>
              <a:rPr lang="en-US" dirty="0" smtClean="0"/>
              <a:t>Over distension of upper portion of GIT especially duodenum becomes the exciting factor that initiates actual vomiting act</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1000"/>
                                  </p:stCondLst>
                                  <p:childTnLst>
                                    <p:set>
                                      <p:cBhvr>
                                        <p:cTn id="10" dur="1" fill="hold">
                                          <p:stCondLst>
                                            <p:cond delay="0"/>
                                          </p:stCondLst>
                                        </p:cTn>
                                        <p:tgtEl>
                                          <p:spTgt spid="3">
                                            <p:bg/>
                                          </p:spTgt>
                                        </p:tgtEl>
                                        <p:attrNameLst>
                                          <p:attrName>style.visibility</p:attrName>
                                        </p:attrNameLst>
                                      </p:cBhvr>
                                      <p:to>
                                        <p:strVal val="visible"/>
                                      </p:to>
                                    </p:set>
                                    <p:animEffect transition="in" filter="wipe(up)">
                                      <p:cBhvr>
                                        <p:cTn id="11" dur="3000"/>
                                        <p:tgtEl>
                                          <p:spTgt spid="3">
                                            <p:bg/>
                                          </p:spTgt>
                                        </p:tgtEl>
                                      </p:cBhvr>
                                    </p:animEffect>
                                  </p:childTnLst>
                                </p:cTn>
                              </p:par>
                            </p:childTnLst>
                          </p:cTn>
                        </p:par>
                        <p:par>
                          <p:cTn id="12" fill="hold">
                            <p:stCondLst>
                              <p:cond delay="6000"/>
                            </p:stCondLst>
                            <p:childTnLst>
                              <p:par>
                                <p:cTn id="13" presetID="22" presetClass="entr" presetSubtype="1" fill="hold" grpId="0" nodeType="after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3000"/>
                                        <p:tgtEl>
                                          <p:spTgt spid="3">
                                            <p:txEl>
                                              <p:pRg st="0" end="0"/>
                                            </p:txEl>
                                          </p:spTgt>
                                        </p:tgtEl>
                                      </p:cBhvr>
                                    </p:animEffect>
                                  </p:childTnLst>
                                </p:cTn>
                              </p:par>
                            </p:childTnLst>
                          </p:cTn>
                        </p:par>
                        <p:par>
                          <p:cTn id="16" fill="hold">
                            <p:stCondLst>
                              <p:cond delay="10000"/>
                            </p:stCondLst>
                            <p:childTnLst>
                              <p:par>
                                <p:cTn id="17" presetID="22" presetClass="entr" presetSubtype="1" fill="hold" grpId="0" nodeType="afterEffect">
                                  <p:stCondLst>
                                    <p:cond delay="100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3000"/>
                                        <p:tgtEl>
                                          <p:spTgt spid="3">
                                            <p:txEl>
                                              <p:pRg st="1" end="1"/>
                                            </p:txEl>
                                          </p:spTgt>
                                        </p:tgtEl>
                                      </p:cBhvr>
                                    </p:animEffect>
                                  </p:childTnLst>
                                </p:cTn>
                              </p:par>
                            </p:childTnLst>
                          </p:cTn>
                        </p:par>
                        <p:par>
                          <p:cTn id="20" fill="hold">
                            <p:stCondLst>
                              <p:cond delay="14000"/>
                            </p:stCondLst>
                            <p:childTnLst>
                              <p:par>
                                <p:cTn id="21" presetID="22" presetClass="entr" presetSubtype="1" fill="hold" grpId="0" nodeType="afterEffect">
                                  <p:stCondLst>
                                    <p:cond delay="100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3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4800" y="1524000"/>
            <a:ext cx="8461248" cy="4572000"/>
          </a:xfrm>
        </p:spPr>
        <p:style>
          <a:lnRef idx="1">
            <a:schemeClr val="accent2"/>
          </a:lnRef>
          <a:fillRef idx="2">
            <a:schemeClr val="accent2"/>
          </a:fillRef>
          <a:effectRef idx="1">
            <a:schemeClr val="accent2"/>
          </a:effectRef>
          <a:fontRef idx="minor">
            <a:schemeClr val="dk1"/>
          </a:fontRef>
        </p:style>
        <p:txBody>
          <a:bodyPr/>
          <a:lstStyle/>
          <a:p>
            <a:pPr>
              <a:lnSpc>
                <a:spcPct val="150000"/>
              </a:lnSpc>
            </a:pPr>
            <a:r>
              <a:rPr lang="en-US" dirty="0" smtClean="0"/>
              <a:t>At the onset of vomiting strong intrinsic contraction occurs in both the duodenum and stomach along with partial relaxation of lower esophageal sphincter allowing </a:t>
            </a:r>
            <a:r>
              <a:rPr lang="en-US" dirty="0" err="1" smtClean="0"/>
              <a:t>vomitus</a:t>
            </a:r>
            <a:r>
              <a:rPr lang="en-US" dirty="0" smtClean="0"/>
              <a:t> to move into the esophagus</a:t>
            </a:r>
          </a:p>
          <a:p>
            <a:pPr>
              <a:lnSpc>
                <a:spcPct val="150000"/>
              </a:lnSpc>
            </a:pPr>
            <a:r>
              <a:rPr lang="en-US" dirty="0" smtClean="0"/>
              <a:t>From here a specific vomiting act involving abdominal muscles takes over and expels the </a:t>
            </a:r>
            <a:r>
              <a:rPr lang="en-US" dirty="0" err="1" smtClean="0"/>
              <a:t>vomitus</a:t>
            </a:r>
            <a:r>
              <a:rPr lang="en-US" dirty="0" smtClean="0"/>
              <a:t> to exterior</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15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Vomiting act:</a:t>
            </a:r>
            <a:endParaRPr lang="en-US" dirty="0"/>
          </a:p>
        </p:txBody>
      </p:sp>
      <p:sp>
        <p:nvSpPr>
          <p:cNvPr id="3" name="Content Placeholder 2"/>
          <p:cNvSpPr>
            <a:spLocks noGrp="1"/>
          </p:cNvSpPr>
          <p:nvPr>
            <p:ph sz="quarter" idx="1"/>
          </p:nvPr>
        </p:nvSpPr>
        <p:spPr>
          <a:xfrm>
            <a:off x="228600" y="1600200"/>
            <a:ext cx="8763000" cy="44958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buNone/>
            </a:pPr>
            <a:r>
              <a:rPr lang="en-US" dirty="0" smtClean="0"/>
              <a:t>		Once the vomiting center sufficiently stimulated and 	the vomiting act instituted the first effects are</a:t>
            </a:r>
          </a:p>
          <a:p>
            <a:pPr>
              <a:buNone/>
            </a:pPr>
            <a:r>
              <a:rPr lang="en-US" dirty="0" smtClean="0"/>
              <a:t>		1. Deep breath</a:t>
            </a:r>
          </a:p>
          <a:p>
            <a:pPr>
              <a:buNone/>
            </a:pPr>
            <a:r>
              <a:rPr lang="en-US" dirty="0" smtClean="0"/>
              <a:t>		2. Raising of hyoid bone and larynx to pull the 			upper esophageal sphincter open</a:t>
            </a:r>
          </a:p>
          <a:p>
            <a:pPr>
              <a:buNone/>
            </a:pPr>
            <a:r>
              <a:rPr lang="en-US" dirty="0" smtClean="0"/>
              <a:t>		3.Closing of the glottis</a:t>
            </a:r>
          </a:p>
          <a:p>
            <a:pPr>
              <a:buNone/>
            </a:pPr>
            <a:r>
              <a:rPr lang="en-US" dirty="0" smtClean="0"/>
              <a:t>		4. Lifting of soft palate to close the posterior 			</a:t>
            </a:r>
            <a:r>
              <a:rPr lang="en-US" dirty="0" err="1" smtClean="0"/>
              <a:t>nares</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2000"/>
                                        <p:tgtEl>
                                          <p:spTgt spid="3">
                                            <p:txEl>
                                              <p:pRg st="3" end="3"/>
                                            </p:txEl>
                                          </p:spTgt>
                                        </p:tgtEl>
                                      </p:cBhvr>
                                    </p:animEffect>
                                  </p:childTnLst>
                                </p:cTn>
                              </p:par>
                            </p:childTnLst>
                          </p:cTn>
                        </p:par>
                        <p:par>
                          <p:cTn id="24" fill="hold">
                            <p:stCondLst>
                              <p:cond delay="15000"/>
                            </p:stCondLst>
                            <p:childTnLst>
                              <p:par>
                                <p:cTn id="25" presetID="10" presetClass="entr" presetSubtype="0" fill="hold" grpId="0"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sz="quarter" idx="1"/>
          </p:nvPr>
        </p:nvGraphicFramePr>
        <p:xfrm>
          <a:off x="612648" y="228600"/>
          <a:ext cx="81534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graphicEl>
                                              <a:dgm id="{01A8C545-F0F8-4D2F-B87B-90DCA45DF878}"/>
                                            </p:graphicEl>
                                          </p:spTgt>
                                        </p:tgtEl>
                                        <p:attrNameLst>
                                          <p:attrName>style.visibility</p:attrName>
                                        </p:attrNameLst>
                                      </p:cBhvr>
                                      <p:to>
                                        <p:strVal val="visible"/>
                                      </p:to>
                                    </p:set>
                                    <p:animEffect transition="in" filter="fade">
                                      <p:cBhvr>
                                        <p:cTn id="7" dur="2000"/>
                                        <p:tgtEl>
                                          <p:spTgt spid="6">
                                            <p:graphicEl>
                                              <a:dgm id="{01A8C545-F0F8-4D2F-B87B-90DCA45DF878}"/>
                                            </p:graphic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6">
                                            <p:graphicEl>
                                              <a:dgm id="{750D224A-F8F2-467D-BFF1-0B5C6724522B}"/>
                                            </p:graphicEl>
                                          </p:spTgt>
                                        </p:tgtEl>
                                        <p:attrNameLst>
                                          <p:attrName>style.visibility</p:attrName>
                                        </p:attrNameLst>
                                      </p:cBhvr>
                                      <p:to>
                                        <p:strVal val="visible"/>
                                      </p:to>
                                    </p:set>
                                    <p:animEffect transition="in" filter="fade">
                                      <p:cBhvr>
                                        <p:cTn id="11" dur="2000"/>
                                        <p:tgtEl>
                                          <p:spTgt spid="6">
                                            <p:graphicEl>
                                              <a:dgm id="{750D224A-F8F2-467D-BFF1-0B5C6724522B}"/>
                                            </p:graphic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6">
                                            <p:graphicEl>
                                              <a:dgm id="{8F50CA48-65B3-4D6A-92F5-B8BC4383955C}"/>
                                            </p:graphicEl>
                                          </p:spTgt>
                                        </p:tgtEl>
                                        <p:attrNameLst>
                                          <p:attrName>style.visibility</p:attrName>
                                        </p:attrNameLst>
                                      </p:cBhvr>
                                      <p:to>
                                        <p:strVal val="visible"/>
                                      </p:to>
                                    </p:set>
                                    <p:animEffect transition="in" filter="fade">
                                      <p:cBhvr>
                                        <p:cTn id="15" dur="2000"/>
                                        <p:tgtEl>
                                          <p:spTgt spid="6">
                                            <p:graphicEl>
                                              <a:dgm id="{8F50CA48-65B3-4D6A-92F5-B8BC4383955C}"/>
                                            </p:graphic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6">
                                            <p:graphicEl>
                                              <a:dgm id="{4F0EB00C-DCCE-44AC-B579-A3DF1DDE8203}"/>
                                            </p:graphicEl>
                                          </p:spTgt>
                                        </p:tgtEl>
                                        <p:attrNameLst>
                                          <p:attrName>style.visibility</p:attrName>
                                        </p:attrNameLst>
                                      </p:cBhvr>
                                      <p:to>
                                        <p:strVal val="visible"/>
                                      </p:to>
                                    </p:set>
                                    <p:animEffect transition="in" filter="fade">
                                      <p:cBhvr>
                                        <p:cTn id="19" dur="2000"/>
                                        <p:tgtEl>
                                          <p:spTgt spid="6">
                                            <p:graphicEl>
                                              <a:dgm id="{4F0EB00C-DCCE-44AC-B579-A3DF1DDE8203}"/>
                                            </p:graphicEl>
                                          </p:spTgt>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6">
                                            <p:graphicEl>
                                              <a:dgm id="{C64320A8-AAFF-4383-B7EC-C803151301EE}"/>
                                            </p:graphicEl>
                                          </p:spTgt>
                                        </p:tgtEl>
                                        <p:attrNameLst>
                                          <p:attrName>style.visibility</p:attrName>
                                        </p:attrNameLst>
                                      </p:cBhvr>
                                      <p:to>
                                        <p:strVal val="visible"/>
                                      </p:to>
                                    </p:set>
                                    <p:animEffect transition="in" filter="fade">
                                      <p:cBhvr>
                                        <p:cTn id="23" dur="2000"/>
                                        <p:tgtEl>
                                          <p:spTgt spid="6">
                                            <p:graphicEl>
                                              <a:dgm id="{C64320A8-AAFF-4383-B7EC-C803151301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omiting reflex 3.jpg"/>
          <p:cNvPicPr>
            <a:picLocks noGrp="1" noChangeAspect="1"/>
          </p:cNvPicPr>
          <p:nvPr>
            <p:ph sz="quarter" idx="1"/>
          </p:nvPr>
        </p:nvPicPr>
        <p:blipFill>
          <a:blip r:embed="rId2"/>
          <a:stretch>
            <a:fillRect/>
          </a:stretch>
        </p:blipFill>
        <p:spPr>
          <a:xfrm>
            <a:off x="264796" y="533400"/>
            <a:ext cx="8582104" cy="6213288"/>
          </a:xfrm>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86931"/>
            <a:ext cx="8153400" cy="457200"/>
          </a:xfrm>
        </p:spPr>
        <p:txBody>
          <a:bodyPr>
            <a:normAutofit fontScale="90000"/>
          </a:bodyPr>
          <a:lstStyle/>
          <a:p>
            <a:pPr lvl="0"/>
            <a:r>
              <a:rPr lang="en-US" dirty="0" smtClean="0"/>
              <a:t>SIGNIFICANCE</a:t>
            </a:r>
            <a:endParaRPr lang="en-US" dirty="0"/>
          </a:p>
        </p:txBody>
      </p:sp>
      <p:graphicFrame>
        <p:nvGraphicFramePr>
          <p:cNvPr id="4" name="Content Placeholder 3"/>
          <p:cNvGraphicFramePr>
            <a:graphicFrameLocks noGrp="1"/>
          </p:cNvGraphicFramePr>
          <p:nvPr>
            <p:ph sz="quarter" idx="1"/>
          </p:nvPr>
        </p:nvGraphicFramePr>
        <p:xfrm>
          <a:off x="228600" y="685800"/>
          <a:ext cx="8763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3000"/>
                                        <p:tgtEl>
                                          <p:spTgt spid="2"/>
                                        </p:tgtEl>
                                      </p:cBhvr>
                                    </p:animEffect>
                                  </p:childTnLst>
                                </p:cTn>
                              </p:par>
                            </p:childTnLst>
                          </p:cTn>
                        </p:par>
                        <p:par>
                          <p:cTn id="8" fill="hold">
                            <p:stCondLst>
                              <p:cond delay="3000"/>
                            </p:stCondLst>
                            <p:childTnLst>
                              <p:par>
                                <p:cTn id="9" presetID="2" presetClass="entr" presetSubtype="4" fill="hold" grpId="0" nodeType="afterEffect">
                                  <p:stCondLst>
                                    <p:cond delay="0"/>
                                  </p:stCondLst>
                                  <p:childTnLst>
                                    <p:set>
                                      <p:cBhvr>
                                        <p:cTn id="10" dur="1" fill="hold">
                                          <p:stCondLst>
                                            <p:cond delay="0"/>
                                          </p:stCondLst>
                                        </p:cTn>
                                        <p:tgtEl>
                                          <p:spTgt spid="4">
                                            <p:graphicEl>
                                              <a:dgm id="{908C0F7D-142F-4B23-B532-5D97EA907297}"/>
                                            </p:graphicEl>
                                          </p:spTgt>
                                        </p:tgtEl>
                                        <p:attrNameLst>
                                          <p:attrName>style.visibility</p:attrName>
                                        </p:attrNameLst>
                                      </p:cBhvr>
                                      <p:to>
                                        <p:strVal val="visible"/>
                                      </p:to>
                                    </p:set>
                                    <p:anim calcmode="lin" valueType="num">
                                      <p:cBhvr additive="base">
                                        <p:cTn id="11" dur="5000" fill="hold"/>
                                        <p:tgtEl>
                                          <p:spTgt spid="4">
                                            <p:graphicEl>
                                              <a:dgm id="{908C0F7D-142F-4B23-B532-5D97EA907297}"/>
                                            </p:graphic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
                                            <p:graphicEl>
                                              <a:dgm id="{908C0F7D-142F-4B23-B532-5D97EA907297}"/>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8000"/>
                            </p:stCondLst>
                            <p:childTnLst>
                              <p:par>
                                <p:cTn id="14" presetID="2" presetClass="entr" presetSubtype="4" fill="hold" grpId="0" nodeType="afterEffect">
                                  <p:stCondLst>
                                    <p:cond delay="0"/>
                                  </p:stCondLst>
                                  <p:childTnLst>
                                    <p:set>
                                      <p:cBhvr>
                                        <p:cTn id="15" dur="1" fill="hold">
                                          <p:stCondLst>
                                            <p:cond delay="0"/>
                                          </p:stCondLst>
                                        </p:cTn>
                                        <p:tgtEl>
                                          <p:spTgt spid="4">
                                            <p:graphicEl>
                                              <a:dgm id="{78973A78-A389-4745-96C0-998C99DF309D}"/>
                                            </p:graphicEl>
                                          </p:spTgt>
                                        </p:tgtEl>
                                        <p:attrNameLst>
                                          <p:attrName>style.visibility</p:attrName>
                                        </p:attrNameLst>
                                      </p:cBhvr>
                                      <p:to>
                                        <p:strVal val="visible"/>
                                      </p:to>
                                    </p:set>
                                    <p:anim calcmode="lin" valueType="num">
                                      <p:cBhvr additive="base">
                                        <p:cTn id="16" dur="5000" fill="hold"/>
                                        <p:tgtEl>
                                          <p:spTgt spid="4">
                                            <p:graphicEl>
                                              <a:dgm id="{78973A78-A389-4745-96C0-998C99DF309D}"/>
                                            </p:graphicEl>
                                          </p:spTgt>
                                        </p:tgtEl>
                                        <p:attrNameLst>
                                          <p:attrName>ppt_x</p:attrName>
                                        </p:attrNameLst>
                                      </p:cBhvr>
                                      <p:tavLst>
                                        <p:tav tm="0">
                                          <p:val>
                                            <p:strVal val="#ppt_x"/>
                                          </p:val>
                                        </p:tav>
                                        <p:tav tm="100000">
                                          <p:val>
                                            <p:strVal val="#ppt_x"/>
                                          </p:val>
                                        </p:tav>
                                      </p:tavLst>
                                    </p:anim>
                                    <p:anim calcmode="lin" valueType="num">
                                      <p:cBhvr additive="base">
                                        <p:cTn id="17" dur="5000" fill="hold"/>
                                        <p:tgtEl>
                                          <p:spTgt spid="4">
                                            <p:graphicEl>
                                              <a:dgm id="{78973A78-A389-4745-96C0-998C99DF309D}"/>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3000"/>
                            </p:stCondLst>
                            <p:childTnLst>
                              <p:par>
                                <p:cTn id="19" presetID="2" presetClass="entr" presetSubtype="4" fill="hold" grpId="0" nodeType="afterEffect">
                                  <p:stCondLst>
                                    <p:cond delay="0"/>
                                  </p:stCondLst>
                                  <p:childTnLst>
                                    <p:set>
                                      <p:cBhvr>
                                        <p:cTn id="20" dur="1" fill="hold">
                                          <p:stCondLst>
                                            <p:cond delay="0"/>
                                          </p:stCondLst>
                                        </p:cTn>
                                        <p:tgtEl>
                                          <p:spTgt spid="4">
                                            <p:graphicEl>
                                              <a:dgm id="{5E6FBF61-085F-449F-8164-358624C9B723}"/>
                                            </p:graphicEl>
                                          </p:spTgt>
                                        </p:tgtEl>
                                        <p:attrNameLst>
                                          <p:attrName>style.visibility</p:attrName>
                                        </p:attrNameLst>
                                      </p:cBhvr>
                                      <p:to>
                                        <p:strVal val="visible"/>
                                      </p:to>
                                    </p:set>
                                    <p:anim calcmode="lin" valueType="num">
                                      <p:cBhvr additive="base">
                                        <p:cTn id="21" dur="5000" fill="hold"/>
                                        <p:tgtEl>
                                          <p:spTgt spid="4">
                                            <p:graphicEl>
                                              <a:dgm id="{5E6FBF61-085F-449F-8164-358624C9B723}"/>
                                            </p:graphicEl>
                                          </p:spTgt>
                                        </p:tgtEl>
                                        <p:attrNameLst>
                                          <p:attrName>ppt_x</p:attrName>
                                        </p:attrNameLst>
                                      </p:cBhvr>
                                      <p:tavLst>
                                        <p:tav tm="0">
                                          <p:val>
                                            <p:strVal val="#ppt_x"/>
                                          </p:val>
                                        </p:tav>
                                        <p:tav tm="100000">
                                          <p:val>
                                            <p:strVal val="#ppt_x"/>
                                          </p:val>
                                        </p:tav>
                                      </p:tavLst>
                                    </p:anim>
                                    <p:anim calcmode="lin" valueType="num">
                                      <p:cBhvr additive="base">
                                        <p:cTn id="22" dur="5000" fill="hold"/>
                                        <p:tgtEl>
                                          <p:spTgt spid="4">
                                            <p:graphicEl>
                                              <a:dgm id="{5E6FBF61-085F-449F-8164-358624C9B723}"/>
                                            </p:graphicEl>
                                          </p:spTgt>
                                        </p:tgtEl>
                                        <p:attrNameLst>
                                          <p:attrName>ppt_y</p:attrName>
                                        </p:attrNameLst>
                                      </p:cBhvr>
                                      <p:tavLst>
                                        <p:tav tm="0">
                                          <p:val>
                                            <p:strVal val="1+#ppt_h/2"/>
                                          </p:val>
                                        </p:tav>
                                        <p:tav tm="100000">
                                          <p:val>
                                            <p:strVal val="#ppt_y"/>
                                          </p:val>
                                        </p:tav>
                                      </p:tavLst>
                                    </p:anim>
                                  </p:childTnLst>
                                </p:cTn>
                              </p:par>
                            </p:childTnLst>
                          </p:cTn>
                        </p:par>
                        <p:par>
                          <p:cTn id="23" fill="hold">
                            <p:stCondLst>
                              <p:cond delay="18000"/>
                            </p:stCondLst>
                            <p:childTnLst>
                              <p:par>
                                <p:cTn id="24" presetID="2" presetClass="entr" presetSubtype="4" fill="hold" grpId="0" nodeType="afterEffect">
                                  <p:stCondLst>
                                    <p:cond delay="0"/>
                                  </p:stCondLst>
                                  <p:childTnLst>
                                    <p:set>
                                      <p:cBhvr>
                                        <p:cTn id="25" dur="1" fill="hold">
                                          <p:stCondLst>
                                            <p:cond delay="0"/>
                                          </p:stCondLst>
                                        </p:cTn>
                                        <p:tgtEl>
                                          <p:spTgt spid="4">
                                            <p:graphicEl>
                                              <a:dgm id="{0A62A00B-F286-4E57-920E-F1D7F0C0D7A5}"/>
                                            </p:graphicEl>
                                          </p:spTgt>
                                        </p:tgtEl>
                                        <p:attrNameLst>
                                          <p:attrName>style.visibility</p:attrName>
                                        </p:attrNameLst>
                                      </p:cBhvr>
                                      <p:to>
                                        <p:strVal val="visible"/>
                                      </p:to>
                                    </p:set>
                                    <p:anim calcmode="lin" valueType="num">
                                      <p:cBhvr additive="base">
                                        <p:cTn id="26" dur="5000" fill="hold"/>
                                        <p:tgtEl>
                                          <p:spTgt spid="4">
                                            <p:graphicEl>
                                              <a:dgm id="{0A62A00B-F286-4E57-920E-F1D7F0C0D7A5}"/>
                                            </p:graphicEl>
                                          </p:spTgt>
                                        </p:tgtEl>
                                        <p:attrNameLst>
                                          <p:attrName>ppt_x</p:attrName>
                                        </p:attrNameLst>
                                      </p:cBhvr>
                                      <p:tavLst>
                                        <p:tav tm="0">
                                          <p:val>
                                            <p:strVal val="#ppt_x"/>
                                          </p:val>
                                        </p:tav>
                                        <p:tav tm="100000">
                                          <p:val>
                                            <p:strVal val="#ppt_x"/>
                                          </p:val>
                                        </p:tav>
                                      </p:tavLst>
                                    </p:anim>
                                    <p:anim calcmode="lin" valueType="num">
                                      <p:cBhvr additive="base">
                                        <p:cTn id="27" dur="5000" fill="hold"/>
                                        <p:tgtEl>
                                          <p:spTgt spid="4">
                                            <p:graphicEl>
                                              <a:dgm id="{0A62A00B-F286-4E57-920E-F1D7F0C0D7A5}"/>
                                            </p:graphicEl>
                                          </p:spTgt>
                                        </p:tgtEl>
                                        <p:attrNameLst>
                                          <p:attrName>ppt_y</p:attrName>
                                        </p:attrNameLst>
                                      </p:cBhvr>
                                      <p:tavLst>
                                        <p:tav tm="0">
                                          <p:val>
                                            <p:strVal val="1+#ppt_h/2"/>
                                          </p:val>
                                        </p:tav>
                                        <p:tav tm="100000">
                                          <p:val>
                                            <p:strVal val="#ppt_y"/>
                                          </p:val>
                                        </p:tav>
                                      </p:tavLst>
                                    </p:anim>
                                  </p:childTnLst>
                                </p:cTn>
                              </p:par>
                            </p:childTnLst>
                          </p:cTn>
                        </p:par>
                        <p:par>
                          <p:cTn id="28" fill="hold">
                            <p:stCondLst>
                              <p:cond delay="23000"/>
                            </p:stCondLst>
                            <p:childTnLst>
                              <p:par>
                                <p:cTn id="29" presetID="2" presetClass="entr" presetSubtype="4" fill="hold" grpId="0" nodeType="afterEffect">
                                  <p:stCondLst>
                                    <p:cond delay="0"/>
                                  </p:stCondLst>
                                  <p:childTnLst>
                                    <p:set>
                                      <p:cBhvr>
                                        <p:cTn id="30" dur="1" fill="hold">
                                          <p:stCondLst>
                                            <p:cond delay="0"/>
                                          </p:stCondLst>
                                        </p:cTn>
                                        <p:tgtEl>
                                          <p:spTgt spid="4">
                                            <p:graphicEl>
                                              <a:dgm id="{64DC6DE8-B5B7-4BF5-B7F2-70269E90B2B1}"/>
                                            </p:graphicEl>
                                          </p:spTgt>
                                        </p:tgtEl>
                                        <p:attrNameLst>
                                          <p:attrName>style.visibility</p:attrName>
                                        </p:attrNameLst>
                                      </p:cBhvr>
                                      <p:to>
                                        <p:strVal val="visible"/>
                                      </p:to>
                                    </p:set>
                                    <p:anim calcmode="lin" valueType="num">
                                      <p:cBhvr additive="base">
                                        <p:cTn id="31" dur="5000" fill="hold"/>
                                        <p:tgtEl>
                                          <p:spTgt spid="4">
                                            <p:graphicEl>
                                              <a:dgm id="{64DC6DE8-B5B7-4BF5-B7F2-70269E90B2B1}"/>
                                            </p:graphicEl>
                                          </p:spTgt>
                                        </p:tgtEl>
                                        <p:attrNameLst>
                                          <p:attrName>ppt_x</p:attrName>
                                        </p:attrNameLst>
                                      </p:cBhvr>
                                      <p:tavLst>
                                        <p:tav tm="0">
                                          <p:val>
                                            <p:strVal val="#ppt_x"/>
                                          </p:val>
                                        </p:tav>
                                        <p:tav tm="100000">
                                          <p:val>
                                            <p:strVal val="#ppt_x"/>
                                          </p:val>
                                        </p:tav>
                                      </p:tavLst>
                                    </p:anim>
                                    <p:anim calcmode="lin" valueType="num">
                                      <p:cBhvr additive="base">
                                        <p:cTn id="32" dur="5000" fill="hold"/>
                                        <p:tgtEl>
                                          <p:spTgt spid="4">
                                            <p:graphicEl>
                                              <a:dgm id="{64DC6DE8-B5B7-4BF5-B7F2-70269E90B2B1}"/>
                                            </p:graphicEl>
                                          </p:spTgt>
                                        </p:tgtEl>
                                        <p:attrNameLst>
                                          <p:attrName>ppt_y</p:attrName>
                                        </p:attrNameLst>
                                      </p:cBhvr>
                                      <p:tavLst>
                                        <p:tav tm="0">
                                          <p:val>
                                            <p:strVal val="1+#ppt_h/2"/>
                                          </p:val>
                                        </p:tav>
                                        <p:tav tm="100000">
                                          <p:val>
                                            <p:strVal val="#ppt_y"/>
                                          </p:val>
                                        </p:tav>
                                      </p:tavLst>
                                    </p:anim>
                                  </p:childTnLst>
                                </p:cTn>
                              </p:par>
                            </p:childTnLst>
                          </p:cTn>
                        </p:par>
                        <p:par>
                          <p:cTn id="33" fill="hold">
                            <p:stCondLst>
                              <p:cond delay="28000"/>
                            </p:stCondLst>
                            <p:childTnLst>
                              <p:par>
                                <p:cTn id="34" presetID="2" presetClass="entr" presetSubtype="4" fill="hold" grpId="0" nodeType="afterEffect">
                                  <p:stCondLst>
                                    <p:cond delay="0"/>
                                  </p:stCondLst>
                                  <p:childTnLst>
                                    <p:set>
                                      <p:cBhvr>
                                        <p:cTn id="35" dur="1" fill="hold">
                                          <p:stCondLst>
                                            <p:cond delay="0"/>
                                          </p:stCondLst>
                                        </p:cTn>
                                        <p:tgtEl>
                                          <p:spTgt spid="4">
                                            <p:graphicEl>
                                              <a:dgm id="{FF76E058-B2F6-48B4-ADA8-AC249EB70B4C}"/>
                                            </p:graphicEl>
                                          </p:spTgt>
                                        </p:tgtEl>
                                        <p:attrNameLst>
                                          <p:attrName>style.visibility</p:attrName>
                                        </p:attrNameLst>
                                      </p:cBhvr>
                                      <p:to>
                                        <p:strVal val="visible"/>
                                      </p:to>
                                    </p:set>
                                    <p:anim calcmode="lin" valueType="num">
                                      <p:cBhvr additive="base">
                                        <p:cTn id="36" dur="5000" fill="hold"/>
                                        <p:tgtEl>
                                          <p:spTgt spid="4">
                                            <p:graphicEl>
                                              <a:dgm id="{FF76E058-B2F6-48B4-ADA8-AC249EB70B4C}"/>
                                            </p:graphicEl>
                                          </p:spTgt>
                                        </p:tgtEl>
                                        <p:attrNameLst>
                                          <p:attrName>ppt_x</p:attrName>
                                        </p:attrNameLst>
                                      </p:cBhvr>
                                      <p:tavLst>
                                        <p:tav tm="0">
                                          <p:val>
                                            <p:strVal val="#ppt_x"/>
                                          </p:val>
                                        </p:tav>
                                        <p:tav tm="100000">
                                          <p:val>
                                            <p:strVal val="#ppt_x"/>
                                          </p:val>
                                        </p:tav>
                                      </p:tavLst>
                                    </p:anim>
                                    <p:anim calcmode="lin" valueType="num">
                                      <p:cBhvr additive="base">
                                        <p:cTn id="37" dur="5000" fill="hold"/>
                                        <p:tgtEl>
                                          <p:spTgt spid="4">
                                            <p:graphicEl>
                                              <a:dgm id="{FF76E058-B2F6-48B4-ADA8-AC249EB70B4C}"/>
                                            </p:graphicEl>
                                          </p:spTgt>
                                        </p:tgtEl>
                                        <p:attrNameLst>
                                          <p:attrName>ppt_y</p:attrName>
                                        </p:attrNameLst>
                                      </p:cBhvr>
                                      <p:tavLst>
                                        <p:tav tm="0">
                                          <p:val>
                                            <p:strVal val="1+#ppt_h/2"/>
                                          </p:val>
                                        </p:tav>
                                        <p:tav tm="100000">
                                          <p:val>
                                            <p:strVal val="#ppt_y"/>
                                          </p:val>
                                        </p:tav>
                                      </p:tavLst>
                                    </p:anim>
                                  </p:childTnLst>
                                </p:cTn>
                              </p:par>
                            </p:childTnLst>
                          </p:cTn>
                        </p:par>
                        <p:par>
                          <p:cTn id="38" fill="hold">
                            <p:stCondLst>
                              <p:cond delay="33000"/>
                            </p:stCondLst>
                            <p:childTnLst>
                              <p:par>
                                <p:cTn id="39" presetID="2" presetClass="entr" presetSubtype="4" fill="hold" grpId="0" nodeType="afterEffect">
                                  <p:stCondLst>
                                    <p:cond delay="0"/>
                                  </p:stCondLst>
                                  <p:childTnLst>
                                    <p:set>
                                      <p:cBhvr>
                                        <p:cTn id="40" dur="1" fill="hold">
                                          <p:stCondLst>
                                            <p:cond delay="0"/>
                                          </p:stCondLst>
                                        </p:cTn>
                                        <p:tgtEl>
                                          <p:spTgt spid="4">
                                            <p:graphicEl>
                                              <a:dgm id="{E3DD8140-EC14-4C17-A326-201FD3C2789A}"/>
                                            </p:graphicEl>
                                          </p:spTgt>
                                        </p:tgtEl>
                                        <p:attrNameLst>
                                          <p:attrName>style.visibility</p:attrName>
                                        </p:attrNameLst>
                                      </p:cBhvr>
                                      <p:to>
                                        <p:strVal val="visible"/>
                                      </p:to>
                                    </p:set>
                                    <p:anim calcmode="lin" valueType="num">
                                      <p:cBhvr additive="base">
                                        <p:cTn id="41" dur="5000" fill="hold"/>
                                        <p:tgtEl>
                                          <p:spTgt spid="4">
                                            <p:graphicEl>
                                              <a:dgm id="{E3DD8140-EC14-4C17-A326-201FD3C2789A}"/>
                                            </p:graphicEl>
                                          </p:spTgt>
                                        </p:tgtEl>
                                        <p:attrNameLst>
                                          <p:attrName>ppt_x</p:attrName>
                                        </p:attrNameLst>
                                      </p:cBhvr>
                                      <p:tavLst>
                                        <p:tav tm="0">
                                          <p:val>
                                            <p:strVal val="#ppt_x"/>
                                          </p:val>
                                        </p:tav>
                                        <p:tav tm="100000">
                                          <p:val>
                                            <p:strVal val="#ppt_x"/>
                                          </p:val>
                                        </p:tav>
                                      </p:tavLst>
                                    </p:anim>
                                    <p:anim calcmode="lin" valueType="num">
                                      <p:cBhvr additive="base">
                                        <p:cTn id="42" dur="5000" fill="hold"/>
                                        <p:tgtEl>
                                          <p:spTgt spid="4">
                                            <p:graphicEl>
                                              <a:dgm id="{E3DD8140-EC14-4C17-A326-201FD3C2789A}"/>
                                            </p:graphicEl>
                                          </p:spTgt>
                                        </p:tgtEl>
                                        <p:attrNameLst>
                                          <p:attrName>ppt_y</p:attrName>
                                        </p:attrNameLst>
                                      </p:cBhvr>
                                      <p:tavLst>
                                        <p:tav tm="0">
                                          <p:val>
                                            <p:strVal val="1+#ppt_h/2"/>
                                          </p:val>
                                        </p:tav>
                                        <p:tav tm="100000">
                                          <p:val>
                                            <p:strVal val="#ppt_y"/>
                                          </p:val>
                                        </p:tav>
                                      </p:tavLst>
                                    </p:anim>
                                  </p:childTnLst>
                                </p:cTn>
                              </p:par>
                            </p:childTnLst>
                          </p:cTn>
                        </p:par>
                        <p:par>
                          <p:cTn id="43" fill="hold">
                            <p:stCondLst>
                              <p:cond delay="38000"/>
                            </p:stCondLst>
                            <p:childTnLst>
                              <p:par>
                                <p:cTn id="44" presetID="2" presetClass="entr" presetSubtype="4" fill="hold" grpId="0" nodeType="afterEffect">
                                  <p:stCondLst>
                                    <p:cond delay="0"/>
                                  </p:stCondLst>
                                  <p:childTnLst>
                                    <p:set>
                                      <p:cBhvr>
                                        <p:cTn id="45" dur="1" fill="hold">
                                          <p:stCondLst>
                                            <p:cond delay="0"/>
                                          </p:stCondLst>
                                        </p:cTn>
                                        <p:tgtEl>
                                          <p:spTgt spid="4">
                                            <p:graphicEl>
                                              <a:dgm id="{D79E1214-FC73-40A3-9640-71E1A09BB762}"/>
                                            </p:graphicEl>
                                          </p:spTgt>
                                        </p:tgtEl>
                                        <p:attrNameLst>
                                          <p:attrName>style.visibility</p:attrName>
                                        </p:attrNameLst>
                                      </p:cBhvr>
                                      <p:to>
                                        <p:strVal val="visible"/>
                                      </p:to>
                                    </p:set>
                                    <p:anim calcmode="lin" valueType="num">
                                      <p:cBhvr additive="base">
                                        <p:cTn id="46" dur="5000" fill="hold"/>
                                        <p:tgtEl>
                                          <p:spTgt spid="4">
                                            <p:graphicEl>
                                              <a:dgm id="{D79E1214-FC73-40A3-9640-71E1A09BB762}"/>
                                            </p:graphicEl>
                                          </p:spTgt>
                                        </p:tgtEl>
                                        <p:attrNameLst>
                                          <p:attrName>ppt_x</p:attrName>
                                        </p:attrNameLst>
                                      </p:cBhvr>
                                      <p:tavLst>
                                        <p:tav tm="0">
                                          <p:val>
                                            <p:strVal val="#ppt_x"/>
                                          </p:val>
                                        </p:tav>
                                        <p:tav tm="100000">
                                          <p:val>
                                            <p:strVal val="#ppt_x"/>
                                          </p:val>
                                        </p:tav>
                                      </p:tavLst>
                                    </p:anim>
                                    <p:anim calcmode="lin" valueType="num">
                                      <p:cBhvr additive="base">
                                        <p:cTn id="47" dur="5000" fill="hold"/>
                                        <p:tgtEl>
                                          <p:spTgt spid="4">
                                            <p:graphicEl>
                                              <a:dgm id="{D79E1214-FC73-40A3-9640-71E1A09BB762}"/>
                                            </p:graphicEl>
                                          </p:spTgt>
                                        </p:tgtEl>
                                        <p:attrNameLst>
                                          <p:attrName>ppt_y</p:attrName>
                                        </p:attrNameLst>
                                      </p:cBhvr>
                                      <p:tavLst>
                                        <p:tav tm="0">
                                          <p:val>
                                            <p:strVal val="1+#ppt_h/2"/>
                                          </p:val>
                                        </p:tav>
                                        <p:tav tm="100000">
                                          <p:val>
                                            <p:strVal val="#ppt_y"/>
                                          </p:val>
                                        </p:tav>
                                      </p:tavLst>
                                    </p:anim>
                                  </p:childTnLst>
                                </p:cTn>
                              </p:par>
                            </p:childTnLst>
                          </p:cTn>
                        </p:par>
                        <p:par>
                          <p:cTn id="48" fill="hold">
                            <p:stCondLst>
                              <p:cond delay="43000"/>
                            </p:stCondLst>
                            <p:childTnLst>
                              <p:par>
                                <p:cTn id="49" presetID="2" presetClass="entr" presetSubtype="4" fill="hold" grpId="0" nodeType="afterEffect">
                                  <p:stCondLst>
                                    <p:cond delay="0"/>
                                  </p:stCondLst>
                                  <p:childTnLst>
                                    <p:set>
                                      <p:cBhvr>
                                        <p:cTn id="50" dur="1" fill="hold">
                                          <p:stCondLst>
                                            <p:cond delay="0"/>
                                          </p:stCondLst>
                                        </p:cTn>
                                        <p:tgtEl>
                                          <p:spTgt spid="4">
                                            <p:graphicEl>
                                              <a:dgm id="{84B11CB3-EF60-42D6-8EF2-DBDEDA0960AA}"/>
                                            </p:graphicEl>
                                          </p:spTgt>
                                        </p:tgtEl>
                                        <p:attrNameLst>
                                          <p:attrName>style.visibility</p:attrName>
                                        </p:attrNameLst>
                                      </p:cBhvr>
                                      <p:to>
                                        <p:strVal val="visible"/>
                                      </p:to>
                                    </p:set>
                                    <p:anim calcmode="lin" valueType="num">
                                      <p:cBhvr additive="base">
                                        <p:cTn id="51" dur="5000" fill="hold"/>
                                        <p:tgtEl>
                                          <p:spTgt spid="4">
                                            <p:graphicEl>
                                              <a:dgm id="{84B11CB3-EF60-42D6-8EF2-DBDEDA0960AA}"/>
                                            </p:graphicEl>
                                          </p:spTgt>
                                        </p:tgtEl>
                                        <p:attrNameLst>
                                          <p:attrName>ppt_x</p:attrName>
                                        </p:attrNameLst>
                                      </p:cBhvr>
                                      <p:tavLst>
                                        <p:tav tm="0">
                                          <p:val>
                                            <p:strVal val="#ppt_x"/>
                                          </p:val>
                                        </p:tav>
                                        <p:tav tm="100000">
                                          <p:val>
                                            <p:strVal val="#ppt_x"/>
                                          </p:val>
                                        </p:tav>
                                      </p:tavLst>
                                    </p:anim>
                                    <p:anim calcmode="lin" valueType="num">
                                      <p:cBhvr additive="base">
                                        <p:cTn id="52" dur="5000" fill="hold"/>
                                        <p:tgtEl>
                                          <p:spTgt spid="4">
                                            <p:graphicEl>
                                              <a:dgm id="{84B11CB3-EF60-42D6-8EF2-DBDEDA0960A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omiting reflex.gif"/>
          <p:cNvPicPr>
            <a:picLocks noGrp="1" noChangeAspect="1"/>
          </p:cNvPicPr>
          <p:nvPr>
            <p:ph sz="quarter" idx="1"/>
          </p:nvPr>
        </p:nvPicPr>
        <p:blipFill>
          <a:blip r:embed="rId2"/>
          <a:stretch>
            <a:fillRect/>
          </a:stretch>
        </p:blipFill>
        <p:spPr>
          <a:xfrm>
            <a:off x="457200" y="1524000"/>
            <a:ext cx="8392160" cy="4495800"/>
          </a:xfrm>
        </p:spPr>
      </p:pic>
    </p:spTree>
  </p:cSld>
  <p:clrMapOvr>
    <a:masterClrMapping/>
  </p:clrMapOvr>
  <p:transition spd="slow">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omiting reflex diaphram.jpg"/>
          <p:cNvPicPr>
            <a:picLocks noGrp="1" noChangeAspect="1"/>
          </p:cNvPicPr>
          <p:nvPr>
            <p:ph sz="quarter" idx="1"/>
          </p:nvPr>
        </p:nvPicPr>
        <p:blipFill>
          <a:blip r:embed="rId2"/>
          <a:stretch>
            <a:fillRect/>
          </a:stretch>
        </p:blipFill>
        <p:spPr>
          <a:xfrm>
            <a:off x="140403" y="2057400"/>
            <a:ext cx="8965011" cy="3657600"/>
          </a:xfrm>
        </p:spPr>
      </p:pic>
    </p:spTree>
  </p:cSld>
  <p:clrMapOvr>
    <a:masterClrMapping/>
  </p:clrMapOvr>
  <p:transition spd="slow">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dirty="0"/>
          </a:p>
        </p:txBody>
      </p:sp>
      <p:graphicFrame>
        <p:nvGraphicFramePr>
          <p:cNvPr id="4" name="Content Placeholder 3"/>
          <p:cNvGraphicFramePr>
            <a:graphicFrameLocks noGrp="1"/>
          </p:cNvGraphicFramePr>
          <p:nvPr>
            <p:ph sz="quarter" idx="1"/>
          </p:nvPr>
        </p:nvGraphicFramePr>
        <p:xfrm>
          <a:off x="228600" y="0"/>
          <a:ext cx="8915400" cy="6691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vomiting reflex 2.gif"/>
          <p:cNvPicPr>
            <a:picLocks noGrp="1" noChangeAspect="1"/>
          </p:cNvPicPr>
          <p:nvPr>
            <p:ph sz="quarter" idx="1"/>
          </p:nvPr>
        </p:nvPicPr>
        <p:blipFill>
          <a:blip r:embed="rId2"/>
          <a:stretch>
            <a:fillRect/>
          </a:stretch>
        </p:blipFill>
        <p:spPr>
          <a:xfrm>
            <a:off x="381000" y="1143000"/>
            <a:ext cx="8580941" cy="5583163"/>
          </a:xfrm>
        </p:spPr>
      </p:pic>
    </p:spTree>
  </p:cSld>
  <p:clrMapOvr>
    <a:masterClrMapping/>
  </p:clrMapOvr>
  <p:transition spd="slow">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81000" y="1143000"/>
            <a:ext cx="8385048" cy="4953000"/>
          </a:xfrm>
        </p:spPr>
        <p:style>
          <a:lnRef idx="1">
            <a:schemeClr val="accent3"/>
          </a:lnRef>
          <a:fillRef idx="3">
            <a:schemeClr val="accent3"/>
          </a:fillRef>
          <a:effectRef idx="2">
            <a:schemeClr val="accent3"/>
          </a:effectRef>
          <a:fontRef idx="minor">
            <a:schemeClr val="lt1"/>
          </a:fontRef>
        </p:style>
        <p:txBody>
          <a:bodyPr/>
          <a:lstStyle/>
          <a:p>
            <a:r>
              <a:rPr lang="en-US" dirty="0" smtClean="0">
                <a:solidFill>
                  <a:srgbClr val="FF0000"/>
                </a:solidFill>
              </a:rPr>
              <a:t>Chemoreceptor trigger zone</a:t>
            </a:r>
          </a:p>
          <a:p>
            <a:pPr>
              <a:buNone/>
            </a:pPr>
            <a:r>
              <a:rPr lang="en-US" dirty="0" smtClean="0"/>
              <a:t>		Center for vomiting during motion sickness or 	vomiting induced by drugs like morphine 	</a:t>
            </a:r>
            <a:r>
              <a:rPr lang="en-US" dirty="0" err="1" smtClean="0"/>
              <a:t>apomorphine</a:t>
            </a:r>
            <a:r>
              <a:rPr lang="en-US" dirty="0" smtClean="0"/>
              <a:t> etc is on the floor of </a:t>
            </a:r>
            <a:r>
              <a:rPr lang="en-US" dirty="0" err="1" smtClean="0"/>
              <a:t>IVth</a:t>
            </a:r>
            <a:r>
              <a:rPr lang="en-US" dirty="0" smtClean="0"/>
              <a:t> ventricle</a:t>
            </a:r>
          </a:p>
          <a:p>
            <a:endParaRPr lang="en-US" dirty="0" smtClean="0">
              <a:solidFill>
                <a:srgbClr val="FF0000"/>
              </a:solidFill>
            </a:endParaRPr>
          </a:p>
          <a:p>
            <a:r>
              <a:rPr lang="en-US" dirty="0" smtClean="0">
                <a:solidFill>
                  <a:srgbClr val="FF0000"/>
                </a:solidFill>
              </a:rPr>
              <a:t>Center for psychic stimuli induced vomiting:</a:t>
            </a:r>
          </a:p>
          <a:p>
            <a:pPr>
              <a:buNone/>
            </a:pPr>
            <a:r>
              <a:rPr lang="en-US" dirty="0" smtClean="0"/>
              <a:t>	Nauseating odour sight  or noise is cerebral cortex </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200400"/>
            <a:ext cx="6477000" cy="1828800"/>
          </a:xfrm>
        </p:spPr>
        <p:txBody>
          <a:bodyPr/>
          <a:lstStyle/>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Movements of small intestine</a:t>
            </a:r>
            <a:endParaRPr lang="en-US"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Subtitle 2"/>
          <p:cNvSpPr>
            <a:spLocks noGrp="1"/>
          </p:cNvSpPr>
          <p:nvPr>
            <p:ph type="subTitle" idx="1"/>
          </p:nvPr>
        </p:nvSpPr>
        <p:spPr/>
        <p:txBody>
          <a:bodyPr/>
          <a:lstStyle/>
          <a:p>
            <a:endParaRPr lang="en-US"/>
          </a:p>
        </p:txBody>
      </p:sp>
    </p:spTree>
  </p:cSld>
  <p:clrMapOvr>
    <a:masterClrMapping/>
  </p:clrMapOvr>
  <p:transition spd="slow">
    <p:dissolv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Movements of small intestine</a:t>
            </a:r>
            <a:endParaRPr lang="en-US" dirty="0"/>
          </a:p>
        </p:txBody>
      </p:sp>
      <p:graphicFrame>
        <p:nvGraphicFramePr>
          <p:cNvPr id="4" name="Content Placeholder 3"/>
          <p:cNvGraphicFramePr>
            <a:graphicFrameLocks noGrp="1"/>
          </p:cNvGraphicFramePr>
          <p:nvPr>
            <p:ph sz="quarter" idx="1"/>
          </p:nvPr>
        </p:nvGraphicFramePr>
        <p:xfrm>
          <a:off x="612648" y="1600200"/>
          <a:ext cx="8153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Movements of small intestine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1. </a:t>
            </a:r>
            <a:r>
              <a:rPr lang="en-US" dirty="0" smtClean="0">
                <a:solidFill>
                  <a:srgbClr val="FF0000"/>
                </a:solidFill>
              </a:rPr>
              <a:t>Mixing contractions</a:t>
            </a:r>
            <a:r>
              <a:rPr lang="en-US" dirty="0" smtClean="0"/>
              <a:t>:</a:t>
            </a:r>
          </a:p>
          <a:p>
            <a:pPr>
              <a:buNone/>
            </a:pPr>
            <a:r>
              <a:rPr lang="en-US" dirty="0" smtClean="0"/>
              <a:t>	Portion of SI distended with food , stretching of 	</a:t>
            </a:r>
          </a:p>
          <a:p>
            <a:pPr>
              <a:buNone/>
            </a:pPr>
            <a:r>
              <a:rPr lang="en-US" dirty="0" smtClean="0"/>
              <a:t>    intestinal wall</a:t>
            </a:r>
          </a:p>
          <a:p>
            <a:r>
              <a:rPr lang="en-US" dirty="0" smtClean="0"/>
              <a:t>Elicit localized concentric contractions spaced at intervals</a:t>
            </a:r>
          </a:p>
          <a:p>
            <a:r>
              <a:rPr lang="en-US" dirty="0" smtClean="0"/>
              <a:t>Divides the intestine into many segments(chain of sausages lasting for a fraction of minute)</a:t>
            </a:r>
          </a:p>
          <a:p>
            <a:r>
              <a:rPr lang="en-US" dirty="0" smtClean="0"/>
              <a:t>Relaxation of contracted sites </a:t>
            </a:r>
          </a:p>
          <a:p>
            <a:r>
              <a:rPr lang="en-US" dirty="0" smtClean="0"/>
              <a:t>New set of contraction at new points between the previous contraction sites causing chopping of the food         </a:t>
            </a:r>
            <a:endParaRPr lang="en-US" dirty="0"/>
          </a:p>
        </p:txBody>
      </p:sp>
    </p:spTree>
  </p:cSld>
  <p:clrMapOvr>
    <a:masterClrMapping/>
  </p:clrMapOvr>
  <p:transition spd="slow">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of Small Intestine</a:t>
            </a:r>
            <a:endParaRPr lang="en-US" dirty="0"/>
          </a:p>
        </p:txBody>
      </p:sp>
      <p:pic>
        <p:nvPicPr>
          <p:cNvPr id="4" name="Content Placeholder 3" descr="humdigest_1.gif"/>
          <p:cNvPicPr>
            <a:picLocks noGrp="1" noChangeAspect="1"/>
          </p:cNvPicPr>
          <p:nvPr>
            <p:ph sz="quarter" idx="1"/>
          </p:nvPr>
        </p:nvPicPr>
        <p:blipFill>
          <a:blip r:embed="rId2"/>
          <a:stretch>
            <a:fillRect/>
          </a:stretch>
        </p:blipFill>
        <p:spPr>
          <a:xfrm>
            <a:off x="1371600" y="1600200"/>
            <a:ext cx="6553199" cy="5029199"/>
          </a:xfrm>
        </p:spPr>
      </p:pic>
    </p:spTree>
  </p:cSld>
  <p:clrMapOvr>
    <a:masterClrMapping/>
  </p:clrMapOvr>
  <p:transition spd="slow">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200" dirty="0" smtClean="0"/>
              <a:t>PERISTALTIC MOVEMENT:</a:t>
            </a:r>
          </a:p>
          <a:p>
            <a:pPr lvl="2"/>
            <a:r>
              <a:rPr lang="en-US" sz="2800" dirty="0" smtClean="0"/>
              <a:t>A wave of contraction followed by a wave of relaxation</a:t>
            </a:r>
          </a:p>
          <a:p>
            <a:pPr lvl="2"/>
            <a:r>
              <a:rPr lang="en-US" sz="2800" dirty="0" smtClean="0"/>
              <a:t>Stimulation of smooth muscles of intestine initiates peristalsis</a:t>
            </a:r>
          </a:p>
          <a:p>
            <a:pPr lvl="2"/>
            <a:r>
              <a:rPr lang="en-US" sz="2800" dirty="0" smtClean="0"/>
              <a:t>It travels from point of stimulation to both the directions</a:t>
            </a:r>
          </a:p>
          <a:p>
            <a:pPr lvl="2"/>
            <a:r>
              <a:rPr lang="en-US" sz="2800" dirty="0" smtClean="0"/>
              <a:t>But normally that travels in </a:t>
            </a:r>
            <a:r>
              <a:rPr lang="en-US" sz="2800" dirty="0" err="1" smtClean="0"/>
              <a:t>aboral</a:t>
            </a:r>
            <a:r>
              <a:rPr lang="en-US" sz="2800" dirty="0" smtClean="0"/>
              <a:t> direction persists and to oral direction is inhibited</a:t>
            </a:r>
            <a:endParaRPr lang="en-US" sz="2800" dirty="0"/>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sz="quarter" idx="1"/>
          </p:nvPr>
        </p:nvGraphicFramePr>
        <p:xfrm>
          <a:off x="152400" y="1600200"/>
          <a:ext cx="8839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CB33730-509D-4D56-B0FF-C91BE1259225}"/>
                                            </p:graphicEl>
                                          </p:spTgt>
                                        </p:tgtEl>
                                        <p:attrNameLst>
                                          <p:attrName>style.visibility</p:attrName>
                                        </p:attrNameLst>
                                      </p:cBhvr>
                                      <p:to>
                                        <p:strVal val="visible"/>
                                      </p:to>
                                    </p:set>
                                    <p:animEffect transition="in" filter="fade">
                                      <p:cBhvr>
                                        <p:cTn id="7" dur="3000"/>
                                        <p:tgtEl>
                                          <p:spTgt spid="5">
                                            <p:graphicEl>
                                              <a:dgm id="{5CB33730-509D-4D56-B0FF-C91BE1259225}"/>
                                            </p:graphicEl>
                                          </p:spTgt>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5">
                                            <p:graphicEl>
                                              <a:dgm id="{94CF5C8B-4C56-4F56-8FFB-6DD3AD76A172}"/>
                                            </p:graphicEl>
                                          </p:spTgt>
                                        </p:tgtEl>
                                        <p:attrNameLst>
                                          <p:attrName>style.visibility</p:attrName>
                                        </p:attrNameLst>
                                      </p:cBhvr>
                                      <p:to>
                                        <p:strVal val="visible"/>
                                      </p:to>
                                    </p:set>
                                    <p:animEffect transition="in" filter="fade">
                                      <p:cBhvr>
                                        <p:cTn id="11" dur="3000"/>
                                        <p:tgtEl>
                                          <p:spTgt spid="5">
                                            <p:graphicEl>
                                              <a:dgm id="{94CF5C8B-4C56-4F56-8FFB-6DD3AD76A172}"/>
                                            </p:graphicEl>
                                          </p:spTgt>
                                        </p:tgtEl>
                                      </p:cBhvr>
                                    </p:animEffect>
                                  </p:childTnLst>
                                </p:cTn>
                              </p:par>
                            </p:childTnLst>
                          </p:cTn>
                        </p:par>
                        <p:par>
                          <p:cTn id="12" fill="hold">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35346D3E-30B9-4038-B8FA-C4050432BEDA}"/>
                                            </p:graphicEl>
                                          </p:spTgt>
                                        </p:tgtEl>
                                        <p:attrNameLst>
                                          <p:attrName>style.visibility</p:attrName>
                                        </p:attrNameLst>
                                      </p:cBhvr>
                                      <p:to>
                                        <p:strVal val="visible"/>
                                      </p:to>
                                    </p:set>
                                    <p:animEffect transition="in" filter="fade">
                                      <p:cBhvr>
                                        <p:cTn id="15" dur="3000"/>
                                        <p:tgtEl>
                                          <p:spTgt spid="5">
                                            <p:graphicEl>
                                              <a:dgm id="{35346D3E-30B9-4038-B8FA-C4050432BEDA}"/>
                                            </p:graphicEl>
                                          </p:spTgt>
                                        </p:tgtEl>
                                      </p:cBhvr>
                                    </p:animEffect>
                                  </p:childTnLst>
                                </p:cTn>
                              </p:par>
                            </p:childTnLst>
                          </p:cTn>
                        </p:par>
                        <p:par>
                          <p:cTn id="16" fill="hold">
                            <p:stCondLst>
                              <p:cond delay="90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A42847E5-5F3A-4742-8705-0E20DD0E0FB7}"/>
                                            </p:graphicEl>
                                          </p:spTgt>
                                        </p:tgtEl>
                                        <p:attrNameLst>
                                          <p:attrName>style.visibility</p:attrName>
                                        </p:attrNameLst>
                                      </p:cBhvr>
                                      <p:to>
                                        <p:strVal val="visible"/>
                                      </p:to>
                                    </p:set>
                                    <p:animEffect transition="in" filter="fade">
                                      <p:cBhvr>
                                        <p:cTn id="19" dur="3000"/>
                                        <p:tgtEl>
                                          <p:spTgt spid="5">
                                            <p:graphicEl>
                                              <a:dgm id="{A42847E5-5F3A-4742-8705-0E20DD0E0FB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200" dirty="0" smtClean="0">
                <a:solidFill>
                  <a:srgbClr val="FF0000"/>
                </a:solidFill>
              </a:rPr>
              <a:t>Starlings law of intestine :</a:t>
            </a:r>
          </a:p>
          <a:p>
            <a:endParaRPr lang="en-US" dirty="0" smtClean="0"/>
          </a:p>
          <a:p>
            <a:pPr lvl="2"/>
            <a:r>
              <a:rPr lang="en-US" sz="2800" dirty="0" smtClean="0"/>
              <a:t>Depending upon the direction of peristalsis Starlings law of intestine is put forward  by Starling</a:t>
            </a:r>
          </a:p>
          <a:p>
            <a:endParaRPr lang="en-US" sz="3600" dirty="0" smtClean="0"/>
          </a:p>
          <a:p>
            <a:pPr lvl="2"/>
            <a:r>
              <a:rPr lang="en-US" sz="2800" dirty="0" smtClean="0"/>
              <a:t>The response of the intestine for a local stimulus consists of contraction of smooth muscle above and relaxation  below the stimulated area</a:t>
            </a:r>
            <a:endParaRPr lang="en-US" sz="2800" dirty="0"/>
          </a:p>
        </p:txBody>
      </p:sp>
    </p:spTree>
  </p:cSld>
  <p:clrMapOvr>
    <a:masterClrMapping/>
  </p:clrMapOvr>
  <p:transition spd="slow">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Peristaltic wave starts at any point of intestine and move anal ward at a velocity of 0.5 to 2.0 cm/sec</a:t>
            </a:r>
          </a:p>
          <a:p>
            <a:r>
              <a:rPr lang="en-US" dirty="0" smtClean="0"/>
              <a:t>Much faster in proximal intestine and much slower in terminal intestine</a:t>
            </a:r>
          </a:p>
          <a:p>
            <a:r>
              <a:rPr lang="en-US" dirty="0" smtClean="0"/>
              <a:t>Normally very weak and usually die after traveling 3-5 </a:t>
            </a:r>
            <a:r>
              <a:rPr lang="en-US" dirty="0" err="1" smtClean="0"/>
              <a:t>cms</a:t>
            </a:r>
            <a:r>
              <a:rPr lang="en-US" dirty="0" smtClean="0"/>
              <a:t> , very rarely </a:t>
            </a:r>
            <a:r>
              <a:rPr lang="en-US" dirty="0" err="1" smtClean="0"/>
              <a:t>upto</a:t>
            </a:r>
            <a:r>
              <a:rPr lang="en-US" dirty="0" smtClean="0"/>
              <a:t> 10 </a:t>
            </a:r>
            <a:r>
              <a:rPr lang="en-US" dirty="0" err="1" smtClean="0"/>
              <a:t>cms</a:t>
            </a:r>
            <a:endParaRPr lang="en-US" dirty="0" smtClean="0"/>
          </a:p>
          <a:p>
            <a:r>
              <a:rPr lang="en-US" dirty="0" smtClean="0"/>
              <a:t>So net movement along small intestine normally averages1cm/sec</a:t>
            </a:r>
          </a:p>
          <a:p>
            <a:r>
              <a:rPr lang="en-US" dirty="0" smtClean="0"/>
              <a:t>Thus it takes 3-5 hours for passage of </a:t>
            </a:r>
            <a:r>
              <a:rPr lang="en-US" dirty="0" err="1" smtClean="0"/>
              <a:t>chyme</a:t>
            </a:r>
            <a:r>
              <a:rPr lang="en-US" dirty="0" smtClean="0"/>
              <a:t> from pylorus to </a:t>
            </a:r>
            <a:r>
              <a:rPr lang="en-US" dirty="0" err="1" smtClean="0"/>
              <a:t>ileocecal</a:t>
            </a:r>
            <a:r>
              <a:rPr lang="en-US" dirty="0" smtClean="0"/>
              <a:t> valve</a:t>
            </a:r>
            <a:endParaRPr lang="en-US" dirty="0"/>
          </a:p>
        </p:txBody>
      </p:sp>
    </p:spTree>
  </p:cSld>
  <p:clrMapOvr>
    <a:masterClrMapping/>
  </p:clrMapOvr>
  <p:transition spd="slow">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Control of peristalsis by nervous and hormonal signals:</a:t>
            </a:r>
          </a:p>
          <a:p>
            <a:r>
              <a:rPr lang="en-US" dirty="0" smtClean="0"/>
              <a:t>Peristalsis greatly increased after a meal</a:t>
            </a:r>
          </a:p>
          <a:p>
            <a:r>
              <a:rPr lang="en-US" dirty="0" smtClean="0"/>
              <a:t>Partly by the entry of </a:t>
            </a:r>
            <a:r>
              <a:rPr lang="en-US" dirty="0" err="1" smtClean="0"/>
              <a:t>chyme</a:t>
            </a:r>
            <a:r>
              <a:rPr lang="en-US" dirty="0" smtClean="0"/>
              <a:t> and partly by </a:t>
            </a:r>
            <a:r>
              <a:rPr lang="en-US" dirty="0" err="1" smtClean="0"/>
              <a:t>gastroenteric</a:t>
            </a:r>
            <a:r>
              <a:rPr lang="en-US" dirty="0" smtClean="0"/>
              <a:t> reflex</a:t>
            </a:r>
          </a:p>
          <a:p>
            <a:r>
              <a:rPr lang="en-US" sz="3200" b="1" dirty="0" err="1" smtClean="0">
                <a:solidFill>
                  <a:srgbClr val="FF0000"/>
                </a:solidFill>
              </a:rPr>
              <a:t>Gastroenteric</a:t>
            </a:r>
            <a:r>
              <a:rPr lang="en-US" sz="3200" b="1" dirty="0" smtClean="0">
                <a:solidFill>
                  <a:srgbClr val="FF0000"/>
                </a:solidFill>
              </a:rPr>
              <a:t> reflex:</a:t>
            </a:r>
          </a:p>
          <a:p>
            <a:pPr>
              <a:buNone/>
            </a:pPr>
            <a:r>
              <a:rPr lang="en-US" dirty="0" smtClean="0"/>
              <a:t>		Distension of stomach </a:t>
            </a:r>
          </a:p>
          <a:p>
            <a:pPr>
              <a:buNone/>
            </a:pPr>
            <a:r>
              <a:rPr lang="en-US" dirty="0" smtClean="0"/>
              <a:t>		Stimulates </a:t>
            </a:r>
            <a:r>
              <a:rPr lang="en-US" dirty="0" err="1" smtClean="0"/>
              <a:t>Myentric</a:t>
            </a:r>
            <a:r>
              <a:rPr lang="en-US" dirty="0" smtClean="0"/>
              <a:t> plexus </a:t>
            </a:r>
          </a:p>
          <a:p>
            <a:pPr>
              <a:buNone/>
            </a:pPr>
            <a:r>
              <a:rPr lang="en-US" dirty="0" smtClean="0"/>
              <a:t>   		Impulses carried through the wall of the intestine</a:t>
            </a:r>
            <a:endParaRPr lang="en-US" dirty="0"/>
          </a:p>
        </p:txBody>
      </p:sp>
    </p:spTree>
  </p:cSld>
  <p:clrMapOvr>
    <a:masterClrMapping/>
  </p:clrMapOvr>
  <p:transition spd="slow">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sz="3200" b="1" dirty="0" smtClean="0">
                <a:solidFill>
                  <a:srgbClr val="FF0000"/>
                </a:solidFill>
              </a:rPr>
              <a:t>Hormonal factors:</a:t>
            </a:r>
          </a:p>
          <a:p>
            <a:pPr lvl="2"/>
            <a:r>
              <a:rPr lang="en-US" sz="2800" dirty="0" smtClean="0">
                <a:solidFill>
                  <a:srgbClr val="FF0000"/>
                </a:solidFill>
              </a:rPr>
              <a:t>Increasing intestinal motility:</a:t>
            </a:r>
          </a:p>
          <a:p>
            <a:pPr>
              <a:buNone/>
            </a:pPr>
            <a:r>
              <a:rPr lang="en-US" dirty="0" smtClean="0"/>
              <a:t>			</a:t>
            </a:r>
            <a:r>
              <a:rPr lang="en-US" dirty="0" err="1" smtClean="0"/>
              <a:t>Gastrin</a:t>
            </a:r>
            <a:r>
              <a:rPr lang="en-US" dirty="0" smtClean="0"/>
              <a:t> </a:t>
            </a:r>
          </a:p>
          <a:p>
            <a:pPr>
              <a:buNone/>
            </a:pPr>
            <a:r>
              <a:rPr lang="en-US" dirty="0" smtClean="0"/>
              <a:t>			CCK</a:t>
            </a:r>
          </a:p>
          <a:p>
            <a:pPr>
              <a:buNone/>
            </a:pPr>
            <a:r>
              <a:rPr lang="en-US" dirty="0" smtClean="0"/>
              <a:t>			Insulin </a:t>
            </a:r>
          </a:p>
          <a:p>
            <a:pPr>
              <a:buNone/>
            </a:pPr>
            <a:r>
              <a:rPr lang="en-US" dirty="0" smtClean="0"/>
              <a:t>			Serotonin</a:t>
            </a:r>
          </a:p>
          <a:p>
            <a:pPr lvl="2"/>
            <a:r>
              <a:rPr lang="en-US" sz="2800" dirty="0" smtClean="0">
                <a:solidFill>
                  <a:srgbClr val="FF0000"/>
                </a:solidFill>
              </a:rPr>
              <a:t>Inhibiting intestinal motility:</a:t>
            </a:r>
            <a:endParaRPr lang="en-US" sz="2800" dirty="0" smtClean="0"/>
          </a:p>
          <a:p>
            <a:pPr>
              <a:buNone/>
            </a:pPr>
            <a:r>
              <a:rPr lang="en-US" dirty="0" smtClean="0"/>
              <a:t>			</a:t>
            </a:r>
            <a:r>
              <a:rPr lang="en-US" dirty="0" err="1" smtClean="0"/>
              <a:t>Secretin</a:t>
            </a:r>
            <a:endParaRPr lang="en-US" dirty="0" smtClean="0"/>
          </a:p>
          <a:p>
            <a:pPr>
              <a:buNone/>
            </a:pPr>
            <a:r>
              <a:rPr lang="en-US" dirty="0" smtClean="0"/>
              <a:t>			Glucagon</a:t>
            </a:r>
          </a:p>
          <a:p>
            <a:endParaRPr lang="en-US" dirty="0">
              <a:solidFill>
                <a:srgbClr val="FF0000"/>
              </a:solidFill>
            </a:endParaRPr>
          </a:p>
        </p:txBody>
      </p:sp>
    </p:spTree>
  </p:cSld>
  <p:clrMapOvr>
    <a:masterClrMapping/>
  </p:clrMapOvr>
  <p:transition spd="slow">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lnSpcReduction="10000"/>
          </a:bodyPr>
          <a:lstStyle/>
          <a:p>
            <a:r>
              <a:rPr lang="en-US" sz="3200" b="1" dirty="0" smtClean="0">
                <a:solidFill>
                  <a:srgbClr val="FF0000"/>
                </a:solidFill>
              </a:rPr>
              <a:t>Peristaltic rush:</a:t>
            </a:r>
          </a:p>
          <a:p>
            <a:pPr>
              <a:buNone/>
            </a:pPr>
            <a:r>
              <a:rPr lang="en-US" dirty="0" smtClean="0"/>
              <a:t>	      -Powerful  peristaltic  contraction  caused  by 	excessive   irritation  of intestinal   mucosa or 	excessive  distension </a:t>
            </a:r>
          </a:p>
          <a:p>
            <a:pPr>
              <a:buNone/>
            </a:pPr>
            <a:r>
              <a:rPr lang="en-US" dirty="0" smtClean="0"/>
              <a:t>		-Begins  In  duodenum  passes the  entire length 	of  SI  and  reaches  </a:t>
            </a:r>
            <a:r>
              <a:rPr lang="en-US" dirty="0" err="1" smtClean="0"/>
              <a:t>ileocecal</a:t>
            </a:r>
            <a:r>
              <a:rPr lang="en-US" dirty="0" smtClean="0"/>
              <a:t>  valve  within a 	few minutes</a:t>
            </a:r>
          </a:p>
          <a:p>
            <a:pPr>
              <a:buNone/>
            </a:pPr>
            <a:r>
              <a:rPr lang="en-US" dirty="0" smtClean="0"/>
              <a:t>		-Sweeps  the contents of intestine into the colon 	relieving the intestine off either irritants or 	excessive distension </a:t>
            </a:r>
            <a:endParaRPr lang="en-US" dirty="0"/>
          </a:p>
        </p:txBody>
      </p:sp>
    </p:spTree>
  </p:cSld>
  <p:clrMapOvr>
    <a:masterClrMapping/>
  </p:clrMapOvr>
  <p:transition spd="slow">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sz="3500" b="1" dirty="0" smtClean="0">
                <a:solidFill>
                  <a:srgbClr val="00B050"/>
                </a:solidFill>
              </a:rPr>
              <a:t>Movements of </a:t>
            </a:r>
            <a:r>
              <a:rPr lang="en-US" sz="3500" b="1" dirty="0" err="1" smtClean="0">
                <a:solidFill>
                  <a:srgbClr val="00B050"/>
                </a:solidFill>
              </a:rPr>
              <a:t>villi</a:t>
            </a:r>
            <a:r>
              <a:rPr lang="en-US" sz="3500" b="1" dirty="0" smtClean="0">
                <a:solidFill>
                  <a:srgbClr val="00B050"/>
                </a:solidFill>
              </a:rPr>
              <a:t> :</a:t>
            </a:r>
          </a:p>
          <a:p>
            <a:pPr>
              <a:buNone/>
            </a:pPr>
            <a:r>
              <a:rPr lang="en-US" dirty="0" smtClean="0"/>
              <a:t>		These movements are due to contraction of </a:t>
            </a:r>
            <a:r>
              <a:rPr lang="en-US" dirty="0" err="1" smtClean="0"/>
              <a:t>of</a:t>
            </a:r>
            <a:r>
              <a:rPr lang="en-US" dirty="0" smtClean="0"/>
              <a:t> strips 	of muscle fibers which proceed from </a:t>
            </a:r>
            <a:r>
              <a:rPr lang="en-US" dirty="0" err="1" smtClean="0"/>
              <a:t>muscularis</a:t>
            </a:r>
            <a:r>
              <a:rPr lang="en-US" dirty="0" smtClean="0"/>
              <a:t> 	</a:t>
            </a:r>
            <a:r>
              <a:rPr lang="en-US" dirty="0" err="1" smtClean="0"/>
              <a:t>mucosae</a:t>
            </a:r>
            <a:r>
              <a:rPr lang="en-US" dirty="0" smtClean="0"/>
              <a:t> and attached to the sides of  the </a:t>
            </a:r>
            <a:r>
              <a:rPr lang="en-US" dirty="0" err="1" smtClean="0"/>
              <a:t>villus</a:t>
            </a:r>
            <a:endParaRPr lang="en-US" dirty="0" smtClean="0"/>
          </a:p>
          <a:p>
            <a:endParaRPr lang="en-US" dirty="0" smtClean="0"/>
          </a:p>
          <a:p>
            <a:r>
              <a:rPr lang="en-US" dirty="0" smtClean="0"/>
              <a:t>Generally </a:t>
            </a:r>
            <a:r>
              <a:rPr lang="en-US" sz="3000" dirty="0" smtClean="0">
                <a:solidFill>
                  <a:srgbClr val="00B0F0"/>
                </a:solidFill>
              </a:rPr>
              <a:t>two</a:t>
            </a:r>
            <a:r>
              <a:rPr lang="en-US" dirty="0" smtClean="0"/>
              <a:t> types of movements:</a:t>
            </a:r>
          </a:p>
          <a:p>
            <a:endParaRPr lang="en-US" dirty="0" smtClean="0"/>
          </a:p>
          <a:p>
            <a:pPr>
              <a:buNone/>
            </a:pPr>
            <a:r>
              <a:rPr lang="en-US" dirty="0" smtClean="0"/>
              <a:t>		1. Side to side movement</a:t>
            </a:r>
          </a:p>
          <a:p>
            <a:pPr>
              <a:buNone/>
            </a:pPr>
            <a:endParaRPr lang="en-US" dirty="0" smtClean="0"/>
          </a:p>
          <a:p>
            <a:pPr>
              <a:buNone/>
            </a:pPr>
            <a:r>
              <a:rPr lang="en-US" dirty="0" smtClean="0"/>
              <a:t>		2. Pumping movements</a:t>
            </a:r>
          </a:p>
          <a:p>
            <a:endParaRPr lang="en-US" dirty="0"/>
          </a:p>
        </p:txBody>
      </p:sp>
    </p:spTree>
  </p:cSld>
  <p:clrMapOvr>
    <a:masterClrMapping/>
  </p:clrMapOvr>
  <p:transition spd="slow">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eal villi.jpg"/>
          <p:cNvPicPr>
            <a:picLocks noGrp="1" noChangeAspect="1"/>
          </p:cNvPicPr>
          <p:nvPr>
            <p:ph sz="quarter" idx="1"/>
          </p:nvPr>
        </p:nvPicPr>
        <p:blipFill>
          <a:blip r:embed="rId2"/>
          <a:stretch>
            <a:fillRect/>
          </a:stretch>
        </p:blipFill>
        <p:spPr>
          <a:xfrm>
            <a:off x="1676400" y="1600200"/>
            <a:ext cx="5791200" cy="5257800"/>
          </a:xfrm>
        </p:spPr>
      </p:pic>
    </p:spTree>
  </p:cSld>
  <p:clrMapOvr>
    <a:masterClrMapping/>
  </p:clrMapOvr>
  <p:transition spd="slow">
    <p:dissolv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Microscopic </a:t>
            </a:r>
            <a:r>
              <a:rPr lang="en-US" dirty="0" err="1" smtClean="0"/>
              <a:t>villi</a:t>
            </a:r>
            <a:endParaRPr lang="en-US" dirty="0"/>
          </a:p>
        </p:txBody>
      </p:sp>
      <p:pic>
        <p:nvPicPr>
          <p:cNvPr id="4" name="Content Placeholder 3" descr="microscopic villi.jpg"/>
          <p:cNvPicPr>
            <a:picLocks noGrp="1" noChangeAspect="1"/>
          </p:cNvPicPr>
          <p:nvPr>
            <p:ph sz="quarter" idx="1"/>
          </p:nvPr>
        </p:nvPicPr>
        <p:blipFill>
          <a:blip r:embed="rId2"/>
          <a:stretch>
            <a:fillRect/>
          </a:stretch>
        </p:blipFill>
        <p:spPr>
          <a:xfrm>
            <a:off x="3036887" y="2038350"/>
            <a:ext cx="3305175" cy="3619500"/>
          </a:xfrm>
        </p:spPr>
      </p:pic>
    </p:spTree>
  </p:cSld>
  <p:clrMapOvr>
    <a:masterClrMapping/>
  </p:clrMapOvr>
  <p:transition spd="slow">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200" b="1" dirty="0" smtClean="0">
                <a:solidFill>
                  <a:srgbClr val="FF0000"/>
                </a:solidFill>
              </a:rPr>
              <a:t>Side to side movement:</a:t>
            </a:r>
          </a:p>
          <a:p>
            <a:pPr>
              <a:buNone/>
            </a:pPr>
            <a:r>
              <a:rPr lang="en-US" dirty="0" smtClean="0"/>
              <a:t>		In these movements villi bent to one side due to 	contraction of muscle strip on that side</a:t>
            </a:r>
          </a:p>
          <a:p>
            <a:endParaRPr lang="en-US" dirty="0" smtClean="0"/>
          </a:p>
          <a:p>
            <a:r>
              <a:rPr lang="en-US" sz="3200" dirty="0" smtClean="0">
                <a:solidFill>
                  <a:srgbClr val="FF0000"/>
                </a:solidFill>
              </a:rPr>
              <a:t>Function:</a:t>
            </a:r>
            <a:endParaRPr lang="en-US" sz="3200" dirty="0" smtClean="0"/>
          </a:p>
          <a:p>
            <a:pPr>
              <a:buNone/>
            </a:pPr>
            <a:r>
              <a:rPr lang="en-US" dirty="0" smtClean="0"/>
              <a:t>		Admixture</a:t>
            </a:r>
          </a:p>
          <a:p>
            <a:pPr>
              <a:buNone/>
            </a:pPr>
            <a:r>
              <a:rPr lang="en-US" dirty="0" smtClean="0"/>
              <a:t>		Absorption</a:t>
            </a:r>
          </a:p>
          <a:p>
            <a:endParaRPr lang="en-US" dirty="0"/>
          </a:p>
        </p:txBody>
      </p:sp>
    </p:spTree>
  </p:cSld>
  <p:clrMapOvr>
    <a:masterClrMapping/>
  </p:clrMapOvr>
  <p:transition spd="slow">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200" b="1" dirty="0" smtClean="0">
                <a:solidFill>
                  <a:srgbClr val="FF0000"/>
                </a:solidFill>
              </a:rPr>
              <a:t>Pumping movements:</a:t>
            </a:r>
          </a:p>
          <a:p>
            <a:pPr>
              <a:buNone/>
            </a:pPr>
            <a:r>
              <a:rPr lang="en-US" dirty="0" smtClean="0">
                <a:solidFill>
                  <a:srgbClr val="FF0000"/>
                </a:solidFill>
              </a:rPr>
              <a:t>   		</a:t>
            </a:r>
            <a:r>
              <a:rPr lang="en-US" dirty="0" smtClean="0"/>
              <a:t>Muscle strips around the </a:t>
            </a:r>
            <a:r>
              <a:rPr lang="en-US" dirty="0" err="1" smtClean="0"/>
              <a:t>villus</a:t>
            </a:r>
            <a:r>
              <a:rPr lang="en-US" dirty="0" smtClean="0"/>
              <a:t> contracts 	simultaneously and the </a:t>
            </a:r>
            <a:r>
              <a:rPr lang="en-US" dirty="0" err="1" smtClean="0"/>
              <a:t>villus</a:t>
            </a:r>
            <a:r>
              <a:rPr lang="en-US" dirty="0" smtClean="0"/>
              <a:t> shorten  in  length 	as a whole</a:t>
            </a:r>
          </a:p>
          <a:p>
            <a:pPr>
              <a:buNone/>
            </a:pPr>
            <a:r>
              <a:rPr lang="en-US" dirty="0" smtClean="0"/>
              <a:t>		At the height of digestion and </a:t>
            </a:r>
            <a:r>
              <a:rPr lang="en-US" dirty="0" err="1" smtClean="0"/>
              <a:t>abporption</a:t>
            </a:r>
            <a:r>
              <a:rPr lang="en-US" dirty="0" smtClean="0"/>
              <a:t> the 	movement takes place at the rate of 1-6 /min</a:t>
            </a:r>
          </a:p>
          <a:p>
            <a:r>
              <a:rPr lang="en-US" sz="3600" dirty="0" smtClean="0">
                <a:solidFill>
                  <a:srgbClr val="FF0000"/>
                </a:solidFill>
              </a:rPr>
              <a:t>Function:</a:t>
            </a:r>
          </a:p>
          <a:p>
            <a:pPr>
              <a:buNone/>
            </a:pPr>
            <a:r>
              <a:rPr lang="en-US" dirty="0" smtClean="0"/>
              <a:t>   		To increase the flow of </a:t>
            </a:r>
            <a:r>
              <a:rPr lang="en-US" dirty="0" err="1" smtClean="0"/>
              <a:t>bood</a:t>
            </a:r>
            <a:r>
              <a:rPr lang="en-US" dirty="0" smtClean="0"/>
              <a:t> and lymph</a:t>
            </a:r>
          </a:p>
          <a:p>
            <a:pPr>
              <a:buNone/>
            </a:pPr>
            <a:endParaRPr lang="en-US" dirty="0" smtClean="0">
              <a:solidFill>
                <a:srgbClr val="FF0000"/>
              </a:solidFill>
            </a:endParaRP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Teeth</a:t>
            </a:r>
            <a:endParaRPr lang="en-US" dirty="0"/>
          </a:p>
        </p:txBody>
      </p:sp>
      <p:pic>
        <p:nvPicPr>
          <p:cNvPr id="4" name="Content Placeholder 3" descr="human_teeth.jpg"/>
          <p:cNvPicPr>
            <a:picLocks noGrp="1" noChangeAspect="1"/>
          </p:cNvPicPr>
          <p:nvPr>
            <p:ph sz="quarter" idx="1"/>
          </p:nvPr>
        </p:nvPicPr>
        <p:blipFill>
          <a:blip r:embed="rId2"/>
          <a:stretch>
            <a:fillRect/>
          </a:stretch>
        </p:blipFill>
        <p:spPr>
          <a:xfrm>
            <a:off x="0" y="1676400"/>
            <a:ext cx="4860000" cy="4114800"/>
          </a:xfrm>
        </p:spPr>
      </p:pic>
      <p:pic>
        <p:nvPicPr>
          <p:cNvPr id="5" name="Picture 4" descr="untitled.bmp"/>
          <p:cNvPicPr>
            <a:picLocks noChangeAspect="1"/>
          </p:cNvPicPr>
          <p:nvPr/>
        </p:nvPicPr>
        <p:blipFill>
          <a:blip r:embed="rId3"/>
          <a:stretch>
            <a:fillRect/>
          </a:stretch>
        </p:blipFill>
        <p:spPr>
          <a:xfrm>
            <a:off x="4793355" y="1695450"/>
            <a:ext cx="4286250" cy="447675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5000"/>
                            </p:stCondLst>
                            <p:childTnLst>
                              <p:par>
                                <p:cTn id="13" presetID="10" presetClass="entr" presetSubtype="0" fill="hold"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lstStyle/>
          <a:p>
            <a:r>
              <a:rPr lang="en-US" sz="3600" dirty="0" smtClean="0"/>
              <a:t>Factors controlling movements of </a:t>
            </a:r>
            <a:r>
              <a:rPr lang="en-US" sz="3600" dirty="0" err="1" smtClean="0"/>
              <a:t>villi</a:t>
            </a:r>
            <a:r>
              <a:rPr lang="en-US" sz="3600" dirty="0" smtClean="0"/>
              <a:t>:</a:t>
            </a:r>
          </a:p>
          <a:p>
            <a:pPr>
              <a:buNone/>
            </a:pPr>
            <a:r>
              <a:rPr lang="en-US" dirty="0" smtClean="0"/>
              <a:t>	1. Mechanical irritation of food acting through local 	nervous plexus</a:t>
            </a:r>
          </a:p>
          <a:p>
            <a:pPr>
              <a:buNone/>
            </a:pPr>
            <a:r>
              <a:rPr lang="en-US" dirty="0" smtClean="0"/>
              <a:t>	2. Neural stimuli:</a:t>
            </a:r>
          </a:p>
          <a:p>
            <a:pPr>
              <a:buNone/>
            </a:pPr>
            <a:r>
              <a:rPr lang="en-US" dirty="0" smtClean="0"/>
              <a:t>		Stimulation of sympathetic nerves augments the 	movements of </a:t>
            </a:r>
            <a:r>
              <a:rPr lang="en-US" dirty="0" err="1" smtClean="0"/>
              <a:t>villi</a:t>
            </a:r>
            <a:endParaRPr lang="en-US" dirty="0" smtClean="0"/>
          </a:p>
          <a:p>
            <a:pPr>
              <a:buNone/>
            </a:pPr>
            <a:r>
              <a:rPr lang="en-US" dirty="0" smtClean="0"/>
              <a:t>		</a:t>
            </a:r>
            <a:r>
              <a:rPr lang="en-US" dirty="0" err="1" smtClean="0"/>
              <a:t>Stimulationof</a:t>
            </a:r>
            <a:r>
              <a:rPr lang="en-US" dirty="0" smtClean="0"/>
              <a:t> sympathetic nerves </a:t>
            </a:r>
            <a:r>
              <a:rPr lang="en-US" dirty="0" err="1" smtClean="0"/>
              <a:t>casuses</a:t>
            </a:r>
            <a:r>
              <a:rPr lang="en-US" dirty="0" smtClean="0"/>
              <a:t> 	contraction of </a:t>
            </a:r>
            <a:r>
              <a:rPr lang="en-US" dirty="0" err="1" smtClean="0"/>
              <a:t>muscularis</a:t>
            </a:r>
            <a:r>
              <a:rPr lang="en-US" dirty="0" smtClean="0"/>
              <a:t> </a:t>
            </a:r>
            <a:r>
              <a:rPr lang="en-US" dirty="0" err="1" smtClean="0"/>
              <a:t>mucosae</a:t>
            </a:r>
            <a:endParaRPr lang="en-US" dirty="0"/>
          </a:p>
        </p:txBody>
      </p:sp>
    </p:spTree>
  </p:cSld>
  <p:clrMapOvr>
    <a:masterClrMapping/>
  </p:clrMapOvr>
  <p:transition spd="slow">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53400" cy="990600"/>
          </a:xfrm>
        </p:spPr>
        <p:txBody>
          <a:bodyPr>
            <a:normAutofit/>
          </a:bodyPr>
          <a:lstStyle/>
          <a:p>
            <a:endParaRPr lang="en-US" dirty="0"/>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	3. Chemical stimuli:</a:t>
            </a:r>
          </a:p>
          <a:p>
            <a:pPr>
              <a:buNone/>
            </a:pPr>
            <a:r>
              <a:rPr lang="en-US" dirty="0" smtClean="0"/>
              <a:t>		Products of food digestion </a:t>
            </a:r>
            <a:r>
              <a:rPr lang="en-US" dirty="0" err="1" smtClean="0"/>
              <a:t>esp</a:t>
            </a:r>
            <a:r>
              <a:rPr lang="en-US" dirty="0" smtClean="0"/>
              <a:t> amino acid</a:t>
            </a:r>
          </a:p>
          <a:p>
            <a:pPr>
              <a:buNone/>
            </a:pPr>
            <a:r>
              <a:rPr lang="en-US" dirty="0" smtClean="0"/>
              <a:t>		Yeast extracts</a:t>
            </a:r>
          </a:p>
          <a:p>
            <a:pPr>
              <a:buNone/>
            </a:pPr>
            <a:r>
              <a:rPr lang="en-US" dirty="0" smtClean="0"/>
              <a:t>	4. Villikinin:</a:t>
            </a:r>
          </a:p>
          <a:p>
            <a:pPr>
              <a:buNone/>
            </a:pPr>
            <a:r>
              <a:rPr lang="en-US" dirty="0" smtClean="0"/>
              <a:t>		It is a hormone that can be extracted from the 	intestinal mucosa</a:t>
            </a:r>
          </a:p>
          <a:p>
            <a:pPr>
              <a:buNone/>
            </a:pPr>
            <a:r>
              <a:rPr lang="en-US" dirty="0" smtClean="0"/>
              <a:t>		Structure not definitely known</a:t>
            </a:r>
          </a:p>
          <a:p>
            <a:pPr>
              <a:buNone/>
            </a:pPr>
            <a:r>
              <a:rPr lang="en-US" dirty="0" smtClean="0"/>
              <a:t>		It is believed that during active digestion it is 	absorbed through blood and stimulates the 	movements of </a:t>
            </a:r>
            <a:r>
              <a:rPr lang="en-US" dirty="0" err="1" smtClean="0"/>
              <a:t>villi</a:t>
            </a:r>
            <a:endParaRPr lang="en-US" dirty="0"/>
          </a:p>
        </p:txBody>
      </p:sp>
    </p:spTree>
  </p:cSld>
  <p:clrMapOvr>
    <a:masterClrMapping/>
  </p:clrMapOvr>
  <p:transition spd="slow">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sz="3600" dirty="0" smtClean="0"/>
              <a:t>Function of </a:t>
            </a:r>
            <a:r>
              <a:rPr lang="en-US" sz="3600" dirty="0" err="1" smtClean="0">
                <a:solidFill>
                  <a:srgbClr val="FF0000"/>
                </a:solidFill>
              </a:rPr>
              <a:t>ileoceacal</a:t>
            </a:r>
            <a:r>
              <a:rPr lang="en-US" sz="3600" dirty="0" smtClean="0">
                <a:solidFill>
                  <a:srgbClr val="FF0000"/>
                </a:solidFill>
              </a:rPr>
              <a:t> valve</a:t>
            </a:r>
            <a:r>
              <a:rPr lang="en-US" dirty="0" smtClean="0">
                <a:solidFill>
                  <a:srgbClr val="FF0000"/>
                </a:solidFill>
              </a:rPr>
              <a:t>:</a:t>
            </a:r>
          </a:p>
          <a:p>
            <a:pPr lvl="1"/>
            <a:r>
              <a:rPr lang="en-US" dirty="0" smtClean="0"/>
              <a:t>Principle function is to prevent back flow of fecal contents from the colon into small intestine.</a:t>
            </a:r>
          </a:p>
          <a:p>
            <a:pPr lvl="1"/>
            <a:r>
              <a:rPr lang="en-US" dirty="0" smtClean="0"/>
              <a:t>The lips of </a:t>
            </a:r>
            <a:r>
              <a:rPr lang="en-US" dirty="0" err="1" smtClean="0"/>
              <a:t>ileocecal</a:t>
            </a:r>
            <a:r>
              <a:rPr lang="en-US" dirty="0" smtClean="0"/>
              <a:t> valve protrude into the lumen of </a:t>
            </a:r>
            <a:r>
              <a:rPr lang="en-US" dirty="0" err="1" smtClean="0"/>
              <a:t>cecum</a:t>
            </a:r>
            <a:r>
              <a:rPr lang="en-US" dirty="0" smtClean="0"/>
              <a:t> therefore forcefully closes when excess pressure builds up in the </a:t>
            </a:r>
            <a:r>
              <a:rPr lang="en-US" dirty="0" err="1" smtClean="0"/>
              <a:t>cecum</a:t>
            </a:r>
            <a:r>
              <a:rPr lang="en-US" dirty="0" smtClean="0"/>
              <a:t> and tries to push </a:t>
            </a:r>
            <a:r>
              <a:rPr lang="en-US" dirty="0" err="1" smtClean="0"/>
              <a:t>cecal</a:t>
            </a:r>
            <a:r>
              <a:rPr lang="en-US" dirty="0" smtClean="0"/>
              <a:t> contents backward against the lips</a:t>
            </a:r>
          </a:p>
          <a:p>
            <a:pPr lvl="1"/>
            <a:r>
              <a:rPr lang="en-US" dirty="0" smtClean="0"/>
              <a:t>The valve usually can resist reverse pressure 50-60 </a:t>
            </a:r>
            <a:r>
              <a:rPr lang="en-US" dirty="0" err="1" smtClean="0"/>
              <a:t>cms</a:t>
            </a:r>
            <a:r>
              <a:rPr lang="en-US" dirty="0" smtClean="0"/>
              <a:t> of water.</a:t>
            </a:r>
          </a:p>
          <a:p>
            <a:endParaRPr lang="en-US" dirty="0"/>
          </a:p>
        </p:txBody>
      </p:sp>
    </p:spTree>
  </p:cSld>
  <p:clrMapOvr>
    <a:masterClrMapping/>
  </p:clrMapOvr>
  <p:transition spd="slow">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612648" y="1676400"/>
            <a:ext cx="8153400" cy="4495800"/>
          </a:xfrm>
        </p:spPr>
        <p:txBody>
          <a:bodyPr>
            <a:normAutofit fontScale="92500" lnSpcReduction="10000"/>
          </a:bodyPr>
          <a:lstStyle/>
          <a:p>
            <a:r>
              <a:rPr lang="en-US" dirty="0" err="1" smtClean="0"/>
              <a:t>Ileocecal</a:t>
            </a:r>
            <a:r>
              <a:rPr lang="en-US" dirty="0" smtClean="0"/>
              <a:t> valve has thickened muscular coat called </a:t>
            </a:r>
            <a:r>
              <a:rPr lang="en-US" dirty="0" err="1" smtClean="0">
                <a:solidFill>
                  <a:srgbClr val="FF0000"/>
                </a:solidFill>
              </a:rPr>
              <a:t>Ileocecal</a:t>
            </a:r>
            <a:r>
              <a:rPr lang="en-US" dirty="0" smtClean="0">
                <a:solidFill>
                  <a:srgbClr val="FF0000"/>
                </a:solidFill>
              </a:rPr>
              <a:t> sphincter.</a:t>
            </a:r>
          </a:p>
          <a:p>
            <a:r>
              <a:rPr lang="en-US" dirty="0" smtClean="0"/>
              <a:t>The sphincter normally remains constricted and slows emptying </a:t>
            </a:r>
          </a:p>
          <a:p>
            <a:r>
              <a:rPr lang="en-US" dirty="0" smtClean="0"/>
              <a:t>But after a meal it relaxes as </a:t>
            </a:r>
            <a:r>
              <a:rPr lang="en-US" dirty="0" err="1" smtClean="0"/>
              <a:t>gastroileal</a:t>
            </a:r>
            <a:r>
              <a:rPr lang="en-US" dirty="0" smtClean="0"/>
              <a:t> reflex intensifies the peristalsis in the ileum</a:t>
            </a:r>
          </a:p>
          <a:p>
            <a:r>
              <a:rPr lang="en-US" dirty="0" smtClean="0"/>
              <a:t>The resistance to emptying prolongs the stay of </a:t>
            </a:r>
            <a:r>
              <a:rPr lang="en-US" dirty="0" err="1" smtClean="0"/>
              <a:t>chyme</a:t>
            </a:r>
            <a:r>
              <a:rPr lang="en-US" dirty="0" smtClean="0"/>
              <a:t> in the ileum and thereby facilitates absorption</a:t>
            </a:r>
          </a:p>
          <a:p>
            <a:r>
              <a:rPr lang="en-US" dirty="0" smtClean="0"/>
              <a:t>Normally about 1500 ml of </a:t>
            </a:r>
            <a:r>
              <a:rPr lang="en-US" dirty="0" err="1" smtClean="0"/>
              <a:t>chyme</a:t>
            </a:r>
            <a:r>
              <a:rPr lang="en-US" dirty="0" smtClean="0"/>
              <a:t> empty into </a:t>
            </a:r>
            <a:r>
              <a:rPr lang="en-US" dirty="0" err="1" smtClean="0"/>
              <a:t>cecum</a:t>
            </a:r>
            <a:r>
              <a:rPr lang="en-US" dirty="0" smtClean="0"/>
              <a:t> every day.</a:t>
            </a:r>
            <a:endParaRPr lang="en-US" dirty="0"/>
          </a:p>
        </p:txBody>
      </p:sp>
    </p:spTree>
  </p:cSld>
  <p:clrMapOvr>
    <a:masterClrMapping/>
  </p:clrMapOvr>
  <p:transition spd="slow">
    <p:dissolv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 </a:t>
            </a:r>
            <a:r>
              <a:rPr lang="en-US" sz="3600" dirty="0" smtClean="0"/>
              <a:t>Feed back control of </a:t>
            </a:r>
            <a:r>
              <a:rPr lang="en-US" sz="3600" dirty="0" err="1" smtClean="0"/>
              <a:t>ileo</a:t>
            </a:r>
            <a:r>
              <a:rPr lang="en-US" sz="3600" dirty="0" smtClean="0"/>
              <a:t> </a:t>
            </a:r>
            <a:r>
              <a:rPr lang="en-US" sz="3600" dirty="0" err="1" smtClean="0"/>
              <a:t>cecal</a:t>
            </a:r>
            <a:r>
              <a:rPr lang="en-US" sz="3600" dirty="0" smtClean="0"/>
              <a:t> sphincter:</a:t>
            </a:r>
            <a:endParaRPr lang="en-US" dirty="0" smtClean="0"/>
          </a:p>
          <a:p>
            <a:endParaRPr lang="en-US" dirty="0" smtClean="0"/>
          </a:p>
          <a:p>
            <a:pPr>
              <a:buNone/>
            </a:pPr>
            <a:r>
              <a:rPr lang="en-US" dirty="0" smtClean="0"/>
              <a:t>	The degree of contraction of </a:t>
            </a:r>
            <a:r>
              <a:rPr lang="en-US" dirty="0" err="1" smtClean="0"/>
              <a:t>ileo</a:t>
            </a:r>
            <a:r>
              <a:rPr lang="en-US" dirty="0" smtClean="0"/>
              <a:t> </a:t>
            </a:r>
            <a:r>
              <a:rPr lang="en-US" dirty="0" err="1" smtClean="0"/>
              <a:t>cecal</a:t>
            </a:r>
            <a:r>
              <a:rPr lang="en-US" dirty="0" smtClean="0"/>
              <a:t> sphincter and peristalsis in terminal ileum are controlled by reflexes from </a:t>
            </a:r>
            <a:r>
              <a:rPr lang="en-US" dirty="0" err="1" smtClean="0"/>
              <a:t>cecum</a:t>
            </a:r>
            <a:endParaRPr lang="en-US" dirty="0"/>
          </a:p>
        </p:txBody>
      </p:sp>
    </p:spTree>
  </p:cSld>
  <p:clrMapOvr>
    <a:masterClrMapping/>
  </p:clrMapOvr>
  <p:transition spd="slow">
    <p:dissolv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ssolv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200" dirty="0" smtClean="0"/>
              <a:t>Reflexes are mediated by:</a:t>
            </a:r>
          </a:p>
          <a:p>
            <a:endParaRPr lang="en-US" dirty="0" smtClean="0"/>
          </a:p>
          <a:p>
            <a:pPr>
              <a:buNone/>
            </a:pPr>
            <a:r>
              <a:rPr lang="en-US" dirty="0" smtClean="0"/>
              <a:t>		</a:t>
            </a:r>
            <a:r>
              <a:rPr lang="en-US" dirty="0" err="1" smtClean="0"/>
              <a:t>Myentric</a:t>
            </a:r>
            <a:r>
              <a:rPr lang="en-US" dirty="0" smtClean="0"/>
              <a:t> nervous plexus</a:t>
            </a:r>
          </a:p>
          <a:p>
            <a:endParaRPr lang="en-US" dirty="0" smtClean="0"/>
          </a:p>
          <a:p>
            <a:pPr>
              <a:buNone/>
            </a:pPr>
            <a:r>
              <a:rPr lang="en-US" dirty="0" smtClean="0"/>
              <a:t>		Extrinsic autonomic nerves( </a:t>
            </a:r>
            <a:r>
              <a:rPr lang="en-US" dirty="0" err="1" smtClean="0"/>
              <a:t>Prevertebral</a:t>
            </a:r>
            <a:r>
              <a:rPr lang="en-US" dirty="0" smtClean="0"/>
              <a:t> 	sympathetic ganglia)</a:t>
            </a:r>
            <a:endParaRPr lang="en-US" dirty="0"/>
          </a:p>
        </p:txBody>
      </p:sp>
    </p:spTree>
  </p:cSld>
  <p:clrMapOvr>
    <a:masterClrMapping/>
  </p:clrMapOvr>
  <p:transition spd="slow">
    <p:dissolv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0"/>
            <a:ext cx="6477000" cy="1828800"/>
          </a:xfrm>
        </p:spPr>
        <p:txBody>
          <a:bodyPr/>
          <a:lstStyle/>
          <a:p>
            <a:pPr algn="ctr"/>
            <a:r>
              <a:rPr lang="en-US" dirty="0" smtClean="0"/>
              <a:t>Movements of Large Intestine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spd="slow">
    <p:dissolv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mall Intestine.jpg"/>
          <p:cNvPicPr>
            <a:picLocks noGrp="1" noChangeAspect="1"/>
          </p:cNvPicPr>
          <p:nvPr>
            <p:ph sz="quarter" idx="1"/>
          </p:nvPr>
        </p:nvPicPr>
        <p:blipFill>
          <a:blip r:embed="rId2"/>
          <a:stretch>
            <a:fillRect/>
          </a:stretch>
        </p:blipFill>
        <p:spPr>
          <a:xfrm>
            <a:off x="408676" y="1524000"/>
            <a:ext cx="7973324" cy="5029200"/>
          </a:xfrm>
        </p:spPr>
      </p:pic>
    </p:spTree>
  </p:cSld>
  <p:clrMapOvr>
    <a:masterClrMapping/>
  </p:clrMapOvr>
  <p:transition spd="slow">
    <p:dissolv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Movements of Large Intestine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Principle function:</a:t>
            </a:r>
          </a:p>
          <a:p>
            <a:pPr>
              <a:buNone/>
            </a:pPr>
            <a:r>
              <a:rPr lang="en-US" dirty="0" smtClean="0"/>
              <a:t>		1. Absorption of water and electrolytes from </a:t>
            </a:r>
            <a:r>
              <a:rPr lang="en-US" dirty="0" err="1" smtClean="0"/>
              <a:t>chyme</a:t>
            </a:r>
            <a:r>
              <a:rPr lang="en-US" dirty="0" smtClean="0"/>
              <a:t> 		to form solid </a:t>
            </a:r>
            <a:r>
              <a:rPr lang="en-US" dirty="0" err="1" smtClean="0"/>
              <a:t>chyme</a:t>
            </a:r>
            <a:endParaRPr lang="en-US" dirty="0" smtClean="0"/>
          </a:p>
          <a:p>
            <a:pPr>
              <a:buNone/>
            </a:pPr>
            <a:r>
              <a:rPr lang="en-US" dirty="0" smtClean="0"/>
              <a:t>		2. Storage of fecal matter until it can be expelled</a:t>
            </a:r>
          </a:p>
          <a:p>
            <a:pPr>
              <a:buNone/>
            </a:pPr>
            <a:endParaRPr lang="en-US" dirty="0" smtClean="0"/>
          </a:p>
          <a:p>
            <a:r>
              <a:rPr lang="en-US" dirty="0" smtClean="0"/>
              <a:t>Proximal half- concerned with absorption</a:t>
            </a:r>
          </a:p>
          <a:p>
            <a:r>
              <a:rPr lang="en-US" dirty="0" smtClean="0"/>
              <a:t>Distal half- concerned with storage</a:t>
            </a:r>
          </a:p>
          <a:p>
            <a:endParaRPr lang="en-US" dirty="0" smtClean="0"/>
          </a:p>
          <a:p>
            <a:pPr>
              <a:buNone/>
            </a:pPr>
            <a:r>
              <a:rPr lang="en-US" dirty="0" smtClean="0"/>
              <a:t>		As its function does not needs intense movements normally it will be sluggish and can be divided into </a:t>
            </a:r>
            <a:r>
              <a:rPr lang="en-US" sz="3500" dirty="0" smtClean="0">
                <a:solidFill>
                  <a:srgbClr val="FF0000"/>
                </a:solidFill>
              </a:rPr>
              <a:t>mixing and propulsive</a:t>
            </a:r>
            <a:endParaRPr lang="en-US" dirty="0">
              <a:solidFill>
                <a:srgbClr val="FF0000"/>
              </a:solidFill>
            </a:endParaRPr>
          </a:p>
        </p:txBody>
      </p:sp>
    </p:spTree>
  </p:cSld>
  <p:clrMapOvr>
    <a:masterClrMapping/>
  </p:clrMapOvr>
  <p:transition spd="slow">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2954</TotalTime>
  <Words>2730</Words>
  <Application>Microsoft Office PowerPoint</Application>
  <PresentationFormat>On-screen Show (4:3)</PresentationFormat>
  <Paragraphs>457</Paragraphs>
  <Slides>114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114</vt:i4>
      </vt:variant>
    </vt:vector>
  </HeadingPairs>
  <TitlesOfParts>
    <vt:vector size="119" baseType="lpstr">
      <vt:lpstr>Calibri</vt:lpstr>
      <vt:lpstr>Tw Cen MT</vt:lpstr>
      <vt:lpstr>Wingdings</vt:lpstr>
      <vt:lpstr>Wingdings 2</vt:lpstr>
      <vt:lpstr>Median</vt:lpstr>
      <vt:lpstr>Movements Of Gastrointestinal Tract</vt:lpstr>
      <vt:lpstr>CLASSIFICATION</vt:lpstr>
      <vt:lpstr>Causes</vt:lpstr>
      <vt:lpstr>Characteristics</vt:lpstr>
      <vt:lpstr>PowerPoint Presentation</vt:lpstr>
      <vt:lpstr>Mastication</vt:lpstr>
      <vt:lpstr>SIGNIFICANCE</vt:lpstr>
      <vt:lpstr>PowerPoint Presentation</vt:lpstr>
      <vt:lpstr>Teeth</vt:lpstr>
      <vt:lpstr>PowerPoint Presentation</vt:lpstr>
      <vt:lpstr>PowerPoint Presentation</vt:lpstr>
      <vt:lpstr>PowerPoint Presentation</vt:lpstr>
      <vt:lpstr>Chewing reflex</vt:lpstr>
      <vt:lpstr>PowerPoint Presentation</vt:lpstr>
      <vt:lpstr>DEGLUTITION (SWALLOWING)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Deglutition Reflex</vt:lpstr>
      <vt:lpstr>Deglutition Reflex</vt:lpstr>
      <vt:lpstr>DYSPHAGIA</vt:lpstr>
      <vt:lpstr>PowerPoint Presentation</vt:lpstr>
      <vt:lpstr>PowerPoint Presentation</vt:lpstr>
      <vt:lpstr>Achalasia Cardia</vt:lpstr>
      <vt:lpstr>PowerPoint Presentation</vt:lpstr>
      <vt:lpstr>Achalasia Cardia</vt:lpstr>
      <vt:lpstr>PowerPoint Presentation</vt:lpstr>
      <vt:lpstr>PowerPoint Presentation</vt:lpstr>
      <vt:lpstr>Management</vt:lpstr>
      <vt:lpstr>PowerPoint Presentation</vt:lpstr>
      <vt:lpstr>Gastro Esophageal Reflux Disease (GERD)</vt:lpstr>
      <vt:lpstr>Gastro Esophageal Reflux Disease</vt:lpstr>
      <vt:lpstr>PowerPoint Presentation</vt:lpstr>
      <vt:lpstr>Movements Of Stomach</vt:lpstr>
      <vt:lpstr>PowerPoint Presentation</vt:lpstr>
      <vt:lpstr>PowerPoint Presentation</vt:lpstr>
      <vt:lpstr>TYPE 3 HUNGER CONTRACTION</vt:lpstr>
      <vt:lpstr>PowerPoint Presentation</vt:lpstr>
      <vt:lpstr>PowerPoint Presentation</vt:lpstr>
      <vt:lpstr>Movements after a meal</vt:lpstr>
      <vt:lpstr>RECEPTIVE RELAXTION OF STOMACH</vt:lpstr>
      <vt:lpstr>Peristaltic wave</vt:lpstr>
      <vt:lpstr>PowerPoint Presentation</vt:lpstr>
      <vt:lpstr>PowerPoint Presentation</vt:lpstr>
      <vt:lpstr>PowerPoint Presentation</vt:lpstr>
      <vt:lpstr>Movements of Pylorus</vt:lpstr>
      <vt:lpstr>Factors Influencing the Emptying of Stomach</vt:lpstr>
      <vt:lpstr>PowerPoint Presentation</vt:lpstr>
      <vt:lpstr>Regulation of gastric Emptying</vt:lpstr>
      <vt:lpstr>PowerPoint Presentation</vt:lpstr>
      <vt:lpstr>Duodenal factors inhibiting stomach emptying</vt:lpstr>
      <vt:lpstr>PowerPoint Presentation</vt:lpstr>
      <vt:lpstr>PowerPoint Presentation</vt:lpstr>
      <vt:lpstr>HORMONAL FACTORS</vt:lpstr>
      <vt:lpstr>PowerPoint Presentation</vt:lpstr>
      <vt:lpstr>PowerPoint Presentation</vt:lpstr>
      <vt:lpstr>VOMITING</vt:lpstr>
      <vt:lpstr>PowerPoint Presentation</vt:lpstr>
      <vt:lpstr>Mechanism of vomiting</vt:lpstr>
      <vt:lpstr>Anti peristalsis , the prelude to vomiting</vt:lpstr>
      <vt:lpstr>PowerPoint Presentation</vt:lpstr>
      <vt:lpstr>Vomiting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Movements of small intestine</vt:lpstr>
      <vt:lpstr>Movements of small intestine</vt:lpstr>
      <vt:lpstr>Movements of small intestine</vt:lpstr>
      <vt:lpstr>CS of Small Intestine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Microscopic villi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Movements of Large Intestine</vt:lpstr>
      <vt:lpstr>PowerPoint Presentation</vt:lpstr>
      <vt:lpstr>Movements of Large Intestine</vt:lpstr>
      <vt:lpstr>PowerPoint Presentation</vt:lpstr>
      <vt:lpstr>PowerPoint Presentation</vt:lpstr>
      <vt:lpstr>PowerPoint Presentation</vt:lpstr>
      <vt:lpstr>PowerPoint Presentation</vt:lpstr>
      <vt:lpstr>PowerPoint Presentation</vt:lpstr>
      <vt:lpstr>DEFAECATION</vt:lpstr>
      <vt:lpstr>PowerPoint Presentation</vt:lpstr>
      <vt:lpstr>Anatomy of Anorectum</vt:lpstr>
      <vt:lpstr>PowerPoint Presentation</vt:lpstr>
      <vt:lpstr>PowerPoint Presentation</vt:lpstr>
      <vt:lpstr>Para sympathetic defecation reflex</vt:lpstr>
      <vt:lpstr>INTESTINAL GAS</vt:lpstr>
      <vt:lpstr>PowerPoint Presentation</vt:lpstr>
      <vt:lpstr>PowerPoint Presentation</vt:lpstr>
      <vt:lpstr>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MOVEMENTS OF GASTROINTESTINAL TRACT</dc:title>
  <dc:creator>DEEPA G S</dc:creator>
  <cp:lastModifiedBy>Lib Lab One</cp:lastModifiedBy>
  <cp:revision>389</cp:revision>
  <dcterms:created xsi:type="dcterms:W3CDTF">2009-01-02T16:54:56Z</dcterms:created>
  <dcterms:modified xsi:type="dcterms:W3CDTF">2019-09-21T10:16:20Z</dcterms:modified>
</cp:coreProperties>
</file>